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7D1-986E-4D5B-AA5E-60A1216FE81E}" type="datetimeFigureOut">
              <a:rPr lang="hr-HR" smtClean="0"/>
              <a:t>24.10.2017.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7C4F-14D3-4EBC-8FF1-897EAC3201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844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7D1-986E-4D5B-AA5E-60A1216FE81E}" type="datetimeFigureOut">
              <a:rPr lang="hr-HR" smtClean="0"/>
              <a:t>24.10.2017.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7C4F-14D3-4EBC-8FF1-897EAC3201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884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7D1-986E-4D5B-AA5E-60A1216FE81E}" type="datetimeFigureOut">
              <a:rPr lang="hr-HR" smtClean="0"/>
              <a:t>24.10.2017.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7C4F-14D3-4EBC-8FF1-897EAC3201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0259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7D1-986E-4D5B-AA5E-60A1216FE81E}" type="datetimeFigureOut">
              <a:rPr lang="hr-HR" smtClean="0"/>
              <a:t>24.10.2017.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7C4F-14D3-4EBC-8FF1-897EAC3201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506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7D1-986E-4D5B-AA5E-60A1216FE81E}" type="datetimeFigureOut">
              <a:rPr lang="hr-HR" smtClean="0"/>
              <a:t>24.10.2017.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7C4F-14D3-4EBC-8FF1-897EAC3201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089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7D1-986E-4D5B-AA5E-60A1216FE81E}" type="datetimeFigureOut">
              <a:rPr lang="hr-HR" smtClean="0"/>
              <a:t>24.10.2017.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7C4F-14D3-4EBC-8FF1-897EAC3201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49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7D1-986E-4D5B-AA5E-60A1216FE81E}" type="datetimeFigureOut">
              <a:rPr lang="hr-HR" smtClean="0"/>
              <a:t>24.10.2017.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7C4F-14D3-4EBC-8FF1-897EAC3201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71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7D1-986E-4D5B-AA5E-60A1216FE81E}" type="datetimeFigureOut">
              <a:rPr lang="hr-HR" smtClean="0"/>
              <a:t>24.10.2017.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7C4F-14D3-4EBC-8FF1-897EAC3201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0002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7D1-986E-4D5B-AA5E-60A1216FE81E}" type="datetimeFigureOut">
              <a:rPr lang="hr-HR" smtClean="0"/>
              <a:t>24.10.2017.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7C4F-14D3-4EBC-8FF1-897EAC3201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768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7D1-986E-4D5B-AA5E-60A1216FE81E}" type="datetimeFigureOut">
              <a:rPr lang="hr-HR" smtClean="0"/>
              <a:t>24.10.2017.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7C4F-14D3-4EBC-8FF1-897EAC3201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618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7D1-986E-4D5B-AA5E-60A1216FE81E}" type="datetimeFigureOut">
              <a:rPr lang="hr-HR" smtClean="0"/>
              <a:t>24.10.2017.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7C4F-14D3-4EBC-8FF1-897EAC3201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976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117D1-986E-4D5B-AA5E-60A1216FE81E}" type="datetimeFigureOut">
              <a:rPr lang="hr-HR" smtClean="0"/>
              <a:t>24.10.2017.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97C4F-14D3-4EBC-8FF1-897EAC3201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951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0" y="0"/>
            <a:ext cx="9978434" cy="68580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6" name="TekstniOkvir 5"/>
          <p:cNvSpPr txBox="1"/>
          <p:nvPr/>
        </p:nvSpPr>
        <p:spPr>
          <a:xfrm>
            <a:off x="2843808" y="2564904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smtClean="0"/>
              <a:t>PRIJATELJSTVO</a:t>
            </a:r>
            <a:endParaRPr lang="hr-HR" sz="4800" dirty="0"/>
          </a:p>
        </p:txBody>
      </p:sp>
      <p:sp>
        <p:nvSpPr>
          <p:cNvPr id="10" name="TekstniOkvir 9"/>
          <p:cNvSpPr txBox="1"/>
          <p:nvPr/>
        </p:nvSpPr>
        <p:spPr>
          <a:xfrm>
            <a:off x="5148064" y="588656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Dora,Petra,Jan,Tin,Luka</a:t>
            </a:r>
            <a:endParaRPr lang="hr-HR" dirty="0"/>
          </a:p>
        </p:txBody>
      </p:sp>
      <p:sp>
        <p:nvSpPr>
          <p:cNvPr id="11" name="Nasmiješeno lice 10"/>
          <p:cNvSpPr/>
          <p:nvPr/>
        </p:nvSpPr>
        <p:spPr>
          <a:xfrm>
            <a:off x="4067944" y="764704"/>
            <a:ext cx="1393304" cy="122413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3" name="Kutni poveznik 12"/>
          <p:cNvCxnSpPr/>
          <p:nvPr/>
        </p:nvCxnSpPr>
        <p:spPr>
          <a:xfrm rot="16200000" flipH="1">
            <a:off x="5580375" y="4111781"/>
            <a:ext cx="2536830" cy="1008112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17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06757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kstniOkvir 4"/>
          <p:cNvSpPr txBox="1"/>
          <p:nvPr/>
        </p:nvSpPr>
        <p:spPr>
          <a:xfrm>
            <a:off x="3059832" y="3140968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i="1" dirty="0" smtClean="0">
                <a:solidFill>
                  <a:srgbClr val="FF0000"/>
                </a:solidFill>
              </a:rPr>
              <a:t>Prijatelji se svađaju</a:t>
            </a:r>
            <a:endParaRPr lang="hr-HR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64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600" dirty="0" smtClean="0">
                <a:solidFill>
                  <a:srgbClr val="FFFF00"/>
                </a:solidFill>
              </a:rPr>
              <a:t>Prijatelji se druže</a:t>
            </a:r>
            <a:endParaRPr lang="hr-HR" sz="6600" dirty="0">
              <a:solidFill>
                <a:srgbClr val="FFFF00"/>
              </a:solidFill>
            </a:endParaRP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322" y="1484784"/>
            <a:ext cx="5406678" cy="3999483"/>
          </a:xfrm>
        </p:spPr>
      </p:pic>
      <p:sp>
        <p:nvSpPr>
          <p:cNvPr id="7" name="Srce 6"/>
          <p:cNvSpPr/>
          <p:nvPr/>
        </p:nvSpPr>
        <p:spPr>
          <a:xfrm flipH="1">
            <a:off x="0" y="1340768"/>
            <a:ext cx="3743400" cy="4259039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0000"/>
              </a:solidFill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463205" y="5833654"/>
            <a:ext cx="8820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dirty="0" smtClean="0">
                <a:solidFill>
                  <a:srgbClr val="FFFF00"/>
                </a:solidFill>
              </a:rPr>
              <a:t>Prijatelji se vole</a:t>
            </a:r>
            <a:endParaRPr lang="hr-HR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5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7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rgbClr val="FF00FF"/>
          </a:fgClr>
          <a:bgClr>
            <a:srgbClr val="00206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776"/>
            <a:ext cx="9144000" cy="3888432"/>
          </a:xfr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373216"/>
            <a:ext cx="8229600" cy="1143000"/>
          </a:xfrm>
        </p:spPr>
        <p:txBody>
          <a:bodyPr>
            <a:normAutofit/>
          </a:bodyPr>
          <a:lstStyle/>
          <a:p>
            <a:r>
              <a:rPr lang="hr-HR" sz="6000" dirty="0" smtClean="0">
                <a:solidFill>
                  <a:srgbClr val="00FF00"/>
                </a:solidFill>
              </a:rPr>
              <a:t>Prijatelji se mire</a:t>
            </a:r>
            <a:endParaRPr lang="hr-HR" sz="6000" dirty="0">
              <a:solidFill>
                <a:srgbClr val="00FF00"/>
              </a:solidFill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0" y="40466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6000" dirty="0" smtClean="0">
                <a:solidFill>
                  <a:srgbClr val="00FF00"/>
                </a:solidFill>
              </a:rPr>
              <a:t>Prijatelji si opraštaju</a:t>
            </a:r>
            <a:endParaRPr lang="hr-HR" sz="60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68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" y="88022"/>
            <a:ext cx="9178230" cy="6741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240" y="332656"/>
            <a:ext cx="3743160" cy="4365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kstniOkvir 5"/>
          <p:cNvSpPr txBox="1"/>
          <p:nvPr/>
        </p:nvSpPr>
        <p:spPr>
          <a:xfrm>
            <a:off x="251520" y="980728"/>
            <a:ext cx="53959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>
                <a:solidFill>
                  <a:srgbClr val="00FF00"/>
                </a:solidFill>
              </a:rPr>
              <a:t>Prijateljstvo je vrijednost koje treba čuvati!!!</a:t>
            </a:r>
            <a:endParaRPr lang="hr-HR" sz="4000" dirty="0">
              <a:solidFill>
                <a:srgbClr val="00FF00"/>
              </a:solidFill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251520" y="4581128"/>
            <a:ext cx="8564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>
                <a:solidFill>
                  <a:srgbClr val="FF00FF"/>
                </a:solidFill>
              </a:rPr>
              <a:t>Prijateljstvo je škrinja sa blagom!!!!!</a:t>
            </a:r>
            <a:endParaRPr lang="hr-HR" sz="4000" dirty="0">
              <a:solidFill>
                <a:srgbClr val="FF00FF"/>
              </a:solidFill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467544" y="5517232"/>
            <a:ext cx="8676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>
                <a:solidFill>
                  <a:srgbClr val="FF00FF"/>
                </a:solidFill>
              </a:rPr>
              <a:t>Nama je prijateljstvo veća vrijednost od matematike!!!!!!</a:t>
            </a:r>
            <a:endParaRPr lang="hr-HR" sz="3200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38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Tema sustava Office</vt:lpstr>
      <vt:lpstr>PowerPoint Presentation</vt:lpstr>
      <vt:lpstr>PowerPoint Presentation</vt:lpstr>
      <vt:lpstr>Prijatelji se druže</vt:lpstr>
      <vt:lpstr>Prijatelji se mire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GG1</dc:creator>
  <cp:lastModifiedBy>petra</cp:lastModifiedBy>
  <cp:revision>6</cp:revision>
  <dcterms:created xsi:type="dcterms:W3CDTF">2017-10-18T11:29:26Z</dcterms:created>
  <dcterms:modified xsi:type="dcterms:W3CDTF">2017-10-24T20:20:22Z</dcterms:modified>
</cp:coreProperties>
</file>