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18"/>
  </p:notesMasterIdLst>
  <p:sldIdLst>
    <p:sldId id="271" r:id="rId3"/>
    <p:sldId id="256" r:id="rId4"/>
    <p:sldId id="258" r:id="rId5"/>
    <p:sldId id="264" r:id="rId6"/>
    <p:sldId id="260" r:id="rId7"/>
    <p:sldId id="261" r:id="rId8"/>
    <p:sldId id="262" r:id="rId9"/>
    <p:sldId id="266" r:id="rId10"/>
    <p:sldId id="272" r:id="rId11"/>
    <p:sldId id="273" r:id="rId12"/>
    <p:sldId id="274" r:id="rId13"/>
    <p:sldId id="275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29" autoAdjust="0"/>
    <p:restoredTop sz="68664" autoAdjust="0"/>
  </p:normalViewPr>
  <p:slideViewPr>
    <p:cSldViewPr snapToGrid="0">
      <p:cViewPr varScale="1">
        <p:scale>
          <a:sx n="57" d="100"/>
          <a:sy n="57" d="100"/>
        </p:scale>
        <p:origin x="701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A9EEB-405B-4BC7-82C6-70BE367A9A82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A7D03-A5F8-460C-B524-0C7B1F447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861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714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796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35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31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04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312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Prikupiti</a:t>
            </a:r>
            <a:r>
              <a:rPr lang="hr-HR" baseline="0" dirty="0" smtClean="0"/>
              <a:t> od učenika informacije koje znaju o koronavirusu kao i izvore tih informacija.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36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Cilj: Učenici</a:t>
            </a:r>
            <a:r>
              <a:rPr lang="hr-HR" baseline="0" dirty="0" smtClean="0"/>
              <a:t> nabrajaju što znaju o koronavirusu te izvore informacija o koronavirusu.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75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Cilj: Upoznati</a:t>
            </a:r>
            <a:r>
              <a:rPr lang="hr-HR" baseline="0" dirty="0" smtClean="0"/>
              <a:t> učenike sa Svjetskom zdravstvenom organizacijom kao svjetski priznatim autoritetom u području javnog zdravstva.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09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Cilj: Predstaviti</a:t>
            </a:r>
            <a:r>
              <a:rPr lang="hr-HR" baseline="0" dirty="0" smtClean="0"/>
              <a:t> učenicima Andriju Štampara, svjetski priznatog stručnjaka u području javnog zdravstva koji je utjecao i na razvoj medicine u Hrvatskoj.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233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Cilj: Upoznati učenike s relevantnim i provjerenim</a:t>
            </a:r>
            <a:r>
              <a:rPr lang="hr-HR" baseline="0" dirty="0" smtClean="0"/>
              <a:t> informacijama o koronavirusu.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448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Cilj: Usporediti ono što znam s provjerenim i relevantnim podacima o određenom fenomenu.</a:t>
            </a:r>
          </a:p>
          <a:p>
            <a:r>
              <a:rPr lang="hr-HR" dirty="0" smtClean="0"/>
              <a:t>Aktivnost:</a:t>
            </a:r>
            <a:r>
              <a:rPr lang="hr-HR" baseline="0" dirty="0" smtClean="0"/>
              <a:t> Neka učenici usporede informacije koje znaju s informacijama koje su prikazane u videu. Koje su od njih istinite, a koje nisu. Potaknite raspravu o važnosti informiranja iz relevantnih, provjerenih i vjerodostojnih informacija.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667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80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27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41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950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258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91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065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932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77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82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79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6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451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25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185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0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03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802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41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564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921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56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97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43EA6-250B-4BB9-AE08-6C835BC649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2440F-B43C-4218-8725-C33D95DED0B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53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OV1aBVYKG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752" y="1720840"/>
            <a:ext cx="112124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Prezentacija ima za cilj upoznati učenike s koronavirusom, ukazati im na važnost kvalitetnog informiranja iz provjerenih informacija te na važnost održavanja mjera sprečavanja širenja </a:t>
            </a:r>
            <a:r>
              <a:rPr lang="hr-HR" dirty="0" smtClean="0">
                <a:solidFill>
                  <a:schemeClr val="bg1"/>
                </a:solidFill>
              </a:rPr>
              <a:t>virusa.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Prezentacija </a:t>
            </a:r>
            <a:r>
              <a:rPr lang="hr-HR" dirty="0" smtClean="0">
                <a:solidFill>
                  <a:schemeClr val="bg1"/>
                </a:solidFill>
              </a:rPr>
              <a:t>je napravljena </a:t>
            </a:r>
            <a:r>
              <a:rPr lang="en-GB" dirty="0" smtClean="0">
                <a:solidFill>
                  <a:schemeClr val="bg1"/>
                </a:solidFill>
              </a:rPr>
              <a:t>u </a:t>
            </a:r>
            <a:r>
              <a:rPr lang="en-GB" dirty="0" err="1">
                <a:solidFill>
                  <a:schemeClr val="bg1"/>
                </a:solidFill>
              </a:rPr>
              <a:t>dobroj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namjeri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je </a:t>
            </a:r>
            <a:r>
              <a:rPr lang="en-GB" dirty="0" err="1" smtClean="0">
                <a:solidFill>
                  <a:schemeClr val="bg1"/>
                </a:solidFill>
              </a:rPr>
              <a:t>ponuđen</a:t>
            </a:r>
            <a:r>
              <a:rPr lang="hr-HR" dirty="0" smtClean="0">
                <a:solidFill>
                  <a:schemeClr val="bg1"/>
                </a:solidFill>
              </a:rPr>
              <a:t>a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učiteljima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stručnim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suradnicima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kao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predložak</a:t>
            </a:r>
            <a:r>
              <a:rPr lang="en-GB" dirty="0" smtClean="0">
                <a:solidFill>
                  <a:schemeClr val="bg1"/>
                </a:solidFill>
              </a:rPr>
              <a:t>. </a:t>
            </a:r>
            <a:r>
              <a:rPr lang="en-GB" dirty="0" err="1">
                <a:solidFill>
                  <a:schemeClr val="bg1"/>
                </a:solidFill>
              </a:rPr>
              <a:t>Pozivaju</a:t>
            </a:r>
            <a:r>
              <a:rPr lang="en-GB" dirty="0">
                <a:solidFill>
                  <a:schemeClr val="bg1"/>
                </a:solidFill>
              </a:rPr>
              <a:t> se </a:t>
            </a:r>
            <a:r>
              <a:rPr lang="en-GB" dirty="0" err="1">
                <a:solidFill>
                  <a:schemeClr val="bg1"/>
                </a:solidFill>
              </a:rPr>
              <a:t>učitelji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stručni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suradnici</a:t>
            </a:r>
            <a:r>
              <a:rPr lang="en-GB" dirty="0">
                <a:solidFill>
                  <a:schemeClr val="bg1"/>
                </a:solidFill>
              </a:rPr>
              <a:t> da </a:t>
            </a:r>
            <a:r>
              <a:rPr lang="hr-HR" dirty="0" smtClean="0">
                <a:solidFill>
                  <a:schemeClr val="bg1"/>
                </a:solidFill>
              </a:rPr>
              <a:t>prezentaciju </a:t>
            </a:r>
            <a:r>
              <a:rPr lang="en-GB" dirty="0" err="1" smtClean="0">
                <a:solidFill>
                  <a:schemeClr val="bg1"/>
                </a:solidFill>
              </a:rPr>
              <a:t>prilagode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uzrastu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pojedinom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razrednom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odjelu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poštujući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stručne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pedagoške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metodičke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didaktičke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standarde</a:t>
            </a:r>
            <a:r>
              <a:rPr lang="en-GB" dirty="0">
                <a:solidFill>
                  <a:schemeClr val="bg1"/>
                </a:solidFill>
              </a:rPr>
              <a:t>. Forum </a:t>
            </a:r>
            <a:r>
              <a:rPr lang="en-GB" dirty="0" err="1">
                <a:solidFill>
                  <a:schemeClr val="bg1"/>
                </a:solidFill>
              </a:rPr>
              <a:t>za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slobodu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odgoja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nije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odgovoran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za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moguće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posljedice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nastale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nestručnim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korištenjem ove prezentacije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  <a:endParaRPr lang="hr-HR" dirty="0" smtClean="0">
              <a:solidFill>
                <a:schemeClr val="bg1"/>
              </a:solidFill>
            </a:endParaRP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Korelacije: Sat razredne zajednice, MPT Uporaba IKT, MPT Građanski odgoj i obrazovanje, MPT Zdravlje</a:t>
            </a:r>
            <a:endParaRPr lang="hr-HR" dirty="0" smtClean="0">
              <a:solidFill>
                <a:schemeClr val="bg1"/>
              </a:solidFill>
            </a:endParaRP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Prva verzija objavljena: 13.3.2020.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Dopunjena verzija: </a:t>
            </a:r>
            <a:r>
              <a:rPr lang="hr-HR" dirty="0" smtClean="0">
                <a:solidFill>
                  <a:schemeClr val="bg1"/>
                </a:solidFill>
              </a:rPr>
              <a:t>19.3.2020.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2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434" y="1925819"/>
            <a:ext cx="3070931" cy="4219303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838200" y="1925818"/>
            <a:ext cx="5181600" cy="4116207"/>
          </a:xfrm>
        </p:spPr>
        <p:txBody>
          <a:bodyPr/>
          <a:lstStyle/>
          <a:p>
            <a:r>
              <a:rPr lang="hr-HR" dirty="0" smtClean="0"/>
              <a:t>Čestim pranjem ruku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57"/>
          <a:stretch/>
        </p:blipFill>
        <p:spPr>
          <a:xfrm>
            <a:off x="6267430" y="1458000"/>
            <a:ext cx="5924570" cy="54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Pravilnom higijenom kihanja i kašljanja</a:t>
            </a:r>
          </a:p>
          <a:p>
            <a:pPr lvl="1"/>
            <a:r>
              <a:rPr lang="hr-HR" dirty="0" smtClean="0"/>
              <a:t>Kihanje/kašljanje „u lakat”</a:t>
            </a:r>
          </a:p>
          <a:p>
            <a:pPr lvl="1"/>
            <a:r>
              <a:rPr lang="hr-HR" dirty="0" smtClean="0"/>
              <a:t>Kihanje/kašljanje u maramicu</a:t>
            </a:r>
          </a:p>
          <a:p>
            <a:pPr lvl="2"/>
            <a:r>
              <a:rPr lang="hr-HR" dirty="0" smtClean="0"/>
              <a:t>Maramicu odmah odbaciti u smeće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68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237" y="1828799"/>
            <a:ext cx="5181600" cy="38862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8200" y="1828799"/>
            <a:ext cx="5181600" cy="4005163"/>
          </a:xfrm>
        </p:spPr>
        <p:txBody>
          <a:bodyPr/>
          <a:lstStyle/>
          <a:p>
            <a:r>
              <a:rPr lang="hr-HR" dirty="0" smtClean="0"/>
              <a:t>Izbjegavanje bliskog kontakta s osobama koje imaju povišenu temperaturu ili kašlju</a:t>
            </a:r>
          </a:p>
          <a:p>
            <a:r>
              <a:rPr lang="hr-HR" dirty="0" smtClean="0"/>
              <a:t>Održavanje razmaka u kontaktu s drugim ljudima (min. 2 m)</a:t>
            </a:r>
          </a:p>
          <a:p>
            <a:pPr lvl="1"/>
            <a:r>
              <a:rPr lang="hr-HR" b="1" dirty="0" smtClean="0"/>
              <a:t>Na slici: </a:t>
            </a:r>
            <a:r>
              <a:rPr lang="hr-HR" dirty="0" smtClean="0"/>
              <a:t>građani i građane u jednom talijanskog gradu u redu pred bankomatom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392936" y="5708287"/>
            <a:ext cx="5175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b="1" dirty="0" smtClean="0">
                <a:solidFill>
                  <a:prstClr val="black"/>
                </a:solidFill>
              </a:rPr>
              <a:t>Fotograf: </a:t>
            </a:r>
            <a:r>
              <a:rPr lang="en-GB" sz="1200" b="1" dirty="0" smtClean="0">
                <a:solidFill>
                  <a:prstClr val="black"/>
                </a:solidFill>
              </a:rPr>
              <a:t>ALBERTO </a:t>
            </a:r>
            <a:r>
              <a:rPr lang="en-GB" sz="1200" b="1" dirty="0">
                <a:solidFill>
                  <a:prstClr val="black"/>
                </a:solidFill>
              </a:rPr>
              <a:t>PIZZOLI</a:t>
            </a:r>
          </a:p>
        </p:txBody>
      </p:sp>
    </p:spTree>
    <p:extLst>
      <p:ext uri="{BB962C8B-B14F-4D97-AF65-F5344CB8AC3E}">
        <p14:creationId xmlns:p14="http://schemas.microsoft.com/office/powerpoint/2010/main" val="42910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Izbjegavajte rukovanje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5706418" y="1825625"/>
            <a:ext cx="6013559" cy="3983616"/>
            <a:chOff x="5797858" y="1506029"/>
            <a:chExt cx="6013559" cy="39836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859" y="1506029"/>
              <a:ext cx="2690120" cy="201759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858" y="3725645"/>
              <a:ext cx="2709348" cy="1764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00" r="31963"/>
            <a:stretch/>
          </p:blipFill>
          <p:spPr>
            <a:xfrm>
              <a:off x="8593584" y="1506029"/>
              <a:ext cx="3217833" cy="3983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735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Informirajte se!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37471" y="2778807"/>
            <a:ext cx="8335329" cy="823912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hr-HR" sz="6000" dirty="0" smtClean="0">
                <a:solidFill>
                  <a:schemeClr val="bg1"/>
                </a:solidFill>
              </a:rPr>
              <a:t>www.koronavirus.hr</a:t>
            </a:r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10" y="2574233"/>
            <a:ext cx="1233061" cy="1233061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2637471" y="4278881"/>
            <a:ext cx="8335329" cy="823912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hr-HR" sz="6000" dirty="0" smtClean="0">
                <a:solidFill>
                  <a:schemeClr val="bg1"/>
                </a:solidFill>
              </a:rPr>
              <a:t>113</a:t>
            </a:r>
            <a:endParaRPr lang="en-GB" sz="4800" dirty="0">
              <a:solidFill>
                <a:schemeClr val="bg1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28" y="4118837"/>
            <a:ext cx="1140823" cy="1144001"/>
          </a:xfrm>
        </p:spPr>
      </p:pic>
    </p:spTree>
    <p:extLst>
      <p:ext uri="{BB962C8B-B14F-4D97-AF65-F5344CB8AC3E}">
        <p14:creationId xmlns:p14="http://schemas.microsoft.com/office/powerpoint/2010/main" val="429130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411" y="4135017"/>
            <a:ext cx="3526531" cy="108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79" y="3955017"/>
            <a:ext cx="1624060" cy="144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59" y="2433117"/>
            <a:ext cx="4000500" cy="714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839" y="1819126"/>
            <a:ext cx="1065667" cy="13283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91449" y="326368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solidFill>
                  <a:srgbClr val="7030A0"/>
                </a:solidFill>
              </a:rPr>
              <a:t>www.hzjz.hr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90499" y="326368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civilna-zastita.gov.hr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4824" y="566137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www.ecdc.europa.eu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90498" y="566137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www.who.int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b="1" smtClean="0">
                <a:solidFill>
                  <a:prstClr val="white"/>
                </a:solidFill>
                <a:latin typeface="Calibri" panose="020F0502020204030204"/>
              </a:rPr>
              <a:t>Informirajte se!</a:t>
            </a:r>
            <a:endParaRPr lang="en-GB" sz="3600" b="1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3341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  <a:latin typeface="+mn-lt"/>
              </a:rPr>
              <a:t>Koronavirus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33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solidFill>
                  <a:schemeClr val="bg1"/>
                </a:solidFill>
                <a:latin typeface="+mn-lt"/>
              </a:rPr>
              <a:t>Uvod</a:t>
            </a:r>
            <a:endParaRPr lang="en-GB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Što znate o koronavirusu?</a:t>
            </a:r>
          </a:p>
          <a:p>
            <a:r>
              <a:rPr lang="hr-HR" dirty="0" smtClean="0"/>
              <a:t>Gdje se čuli te informacije?</a:t>
            </a:r>
          </a:p>
          <a:p>
            <a:r>
              <a:rPr lang="hr-HR" dirty="0" smtClean="0"/>
              <a:t>Zabilježite ih</a:t>
            </a:r>
            <a:r>
              <a:rPr lang="hr-HR" dirty="0"/>
              <a:t> </a:t>
            </a:r>
            <a:r>
              <a:rPr lang="hr-HR" dirty="0" smtClean="0"/>
              <a:t>u tablicu u stupcu „Znam”.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41027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solidFill>
                  <a:schemeClr val="bg1"/>
                </a:solidFill>
                <a:latin typeface="+mn-lt"/>
              </a:rPr>
              <a:t>Tablica</a:t>
            </a:r>
            <a:endParaRPr lang="en-GB" sz="40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766610"/>
              </p:ext>
            </p:extLst>
          </p:nvPr>
        </p:nvGraphicFramePr>
        <p:xfrm>
          <a:off x="838200" y="1825625"/>
          <a:ext cx="10515600" cy="2654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580224">
                <a:tc>
                  <a:txBody>
                    <a:bodyPr/>
                    <a:lstStyle/>
                    <a:p>
                      <a:pPr algn="ctr"/>
                      <a:r>
                        <a:rPr lang="hr-HR" sz="3200" dirty="0" smtClean="0"/>
                        <a:t>ZNAM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dirty="0" smtClean="0"/>
                        <a:t>NAUČIH</a:t>
                      </a:r>
                      <a:endParaRPr lang="en-GB" sz="3200" dirty="0"/>
                    </a:p>
                  </a:txBody>
                  <a:tcPr/>
                </a:tc>
              </a:tr>
              <a:tr h="2074523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23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solidFill>
                  <a:schemeClr val="bg1"/>
                </a:solidFill>
                <a:latin typeface="+mn-lt"/>
              </a:rPr>
              <a:t>Upoznajmo: Svjetska zdravstvena organizacija (WHO)</a:t>
            </a:r>
            <a:endParaRPr lang="en-GB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S</a:t>
            </a:r>
            <a:r>
              <a:rPr lang="en-GB" dirty="0" err="1" smtClean="0"/>
              <a:t>pecijalizirana</a:t>
            </a:r>
            <a:r>
              <a:rPr lang="en-GB" dirty="0" smtClean="0"/>
              <a:t> </a:t>
            </a:r>
            <a:r>
              <a:rPr lang="en-GB" dirty="0" err="1"/>
              <a:t>agencija</a:t>
            </a:r>
            <a:r>
              <a:rPr lang="en-GB" dirty="0"/>
              <a:t> </a:t>
            </a:r>
            <a:r>
              <a:rPr lang="en-GB" dirty="0" err="1"/>
              <a:t>Organizacije</a:t>
            </a:r>
            <a:r>
              <a:rPr lang="en-GB" dirty="0"/>
              <a:t> </a:t>
            </a:r>
            <a:r>
              <a:rPr lang="en-GB" dirty="0" err="1"/>
              <a:t>Ujedinjenih</a:t>
            </a:r>
            <a:r>
              <a:rPr lang="en-GB" dirty="0"/>
              <a:t> </a:t>
            </a:r>
            <a:r>
              <a:rPr lang="en-GB" dirty="0" err="1"/>
              <a:t>naroda</a:t>
            </a:r>
            <a:r>
              <a:rPr lang="en-GB" dirty="0"/>
              <a:t> </a:t>
            </a:r>
            <a:endParaRPr lang="hr-HR" dirty="0" smtClean="0"/>
          </a:p>
          <a:p>
            <a:r>
              <a:rPr lang="en-GB" dirty="0" err="1" smtClean="0"/>
              <a:t>Osnovana</a:t>
            </a:r>
            <a:r>
              <a:rPr lang="hr-HR" dirty="0" smtClean="0"/>
              <a:t>:</a:t>
            </a:r>
            <a:r>
              <a:rPr lang="en-GB" dirty="0" smtClean="0"/>
              <a:t> 7</a:t>
            </a:r>
            <a:r>
              <a:rPr lang="en-GB" dirty="0"/>
              <a:t>. </a:t>
            </a:r>
            <a:r>
              <a:rPr lang="en-GB" dirty="0" err="1"/>
              <a:t>travnja</a:t>
            </a:r>
            <a:r>
              <a:rPr lang="en-GB" dirty="0"/>
              <a:t> </a:t>
            </a:r>
            <a:r>
              <a:rPr lang="en-GB" dirty="0" smtClean="0"/>
              <a:t>1948.</a:t>
            </a:r>
            <a:endParaRPr lang="hr-HR" dirty="0" smtClean="0"/>
          </a:p>
          <a:p>
            <a:r>
              <a:rPr lang="hr-HR" dirty="0" smtClean="0"/>
              <a:t>S</a:t>
            </a:r>
            <a:r>
              <a:rPr lang="en-GB" dirty="0" err="1" smtClean="0"/>
              <a:t>jedište</a:t>
            </a:r>
            <a:r>
              <a:rPr lang="hr-HR" dirty="0" smtClean="0"/>
              <a:t>:</a:t>
            </a:r>
            <a:r>
              <a:rPr lang="en-GB" dirty="0" smtClean="0"/>
              <a:t> </a:t>
            </a:r>
            <a:r>
              <a:rPr lang="en-GB" dirty="0" err="1" smtClean="0"/>
              <a:t>Genev</a:t>
            </a:r>
            <a:r>
              <a:rPr lang="hr-HR" dirty="0" smtClean="0"/>
              <a:t>a, Švicarska</a:t>
            </a:r>
          </a:p>
          <a:p>
            <a:r>
              <a:rPr lang="hr-HR" dirty="0" smtClean="0"/>
              <a:t>Zadaća: k</a:t>
            </a:r>
            <a:r>
              <a:rPr lang="en-GB" dirty="0" err="1" smtClean="0"/>
              <a:t>oordina</a:t>
            </a:r>
            <a:r>
              <a:rPr lang="hr-HR" dirty="0" smtClean="0"/>
              <a:t>cija</a:t>
            </a:r>
            <a:r>
              <a:rPr lang="en-GB" dirty="0" smtClean="0"/>
              <a:t> </a:t>
            </a:r>
            <a:r>
              <a:rPr lang="en-GB" dirty="0" err="1"/>
              <a:t>međunarodnog</a:t>
            </a:r>
            <a:r>
              <a:rPr lang="en-GB" dirty="0"/>
              <a:t> </a:t>
            </a:r>
            <a:r>
              <a:rPr lang="en-GB" dirty="0" err="1"/>
              <a:t>javnog</a:t>
            </a:r>
            <a:r>
              <a:rPr lang="en-GB" dirty="0"/>
              <a:t> </a:t>
            </a:r>
            <a:r>
              <a:rPr lang="en-GB" dirty="0" err="1" smtClean="0"/>
              <a:t>zdravstva</a:t>
            </a:r>
            <a:r>
              <a:rPr lang="hr-HR" dirty="0" smtClean="0"/>
              <a:t>, </a:t>
            </a:r>
            <a:r>
              <a:rPr lang="en-GB" dirty="0" err="1" smtClean="0"/>
              <a:t>postavljanja</a:t>
            </a:r>
            <a:r>
              <a:rPr lang="en-GB" dirty="0" smtClean="0"/>
              <a:t> </a:t>
            </a:r>
            <a:r>
              <a:rPr lang="en-GB" dirty="0" err="1"/>
              <a:t>standarda</a:t>
            </a:r>
            <a:r>
              <a:rPr lang="en-GB" dirty="0"/>
              <a:t> </a:t>
            </a:r>
            <a:r>
              <a:rPr lang="en-GB" dirty="0" err="1"/>
              <a:t>postupanja</a:t>
            </a:r>
            <a:r>
              <a:rPr lang="en-GB" dirty="0"/>
              <a:t>, </a:t>
            </a:r>
            <a:r>
              <a:rPr lang="en-GB" dirty="0" err="1"/>
              <a:t>prikupljanja</a:t>
            </a:r>
            <a:r>
              <a:rPr lang="en-GB" dirty="0"/>
              <a:t> </a:t>
            </a:r>
            <a:r>
              <a:rPr lang="en-GB" dirty="0" err="1" smtClean="0"/>
              <a:t>podataka</a:t>
            </a:r>
            <a:r>
              <a:rPr lang="hr-HR" dirty="0" smtClean="0"/>
              <a:t> itd.</a:t>
            </a:r>
          </a:p>
          <a:p>
            <a:r>
              <a:rPr lang="hr-HR" dirty="0" smtClean="0"/>
              <a:t>Hrvatska je članica od 1992. g.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207861"/>
            <a:ext cx="5181600" cy="1586865"/>
          </a:xfrm>
        </p:spPr>
      </p:pic>
    </p:spTree>
    <p:extLst>
      <p:ext uri="{BB962C8B-B14F-4D97-AF65-F5344CB8AC3E}">
        <p14:creationId xmlns:p14="http://schemas.microsoft.com/office/powerpoint/2010/main" val="422994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Jeste li znali?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Andrija Štampar (1888.-1958.)</a:t>
            </a:r>
          </a:p>
          <a:p>
            <a:r>
              <a:rPr lang="hr-HR" dirty="0" smtClean="0"/>
              <a:t>Svjetski priznati stručnjak u području socijalne medicine</a:t>
            </a:r>
          </a:p>
          <a:p>
            <a:r>
              <a:rPr lang="hr-HR" dirty="0" smtClean="0"/>
              <a:t>Radio na educiranju pučanstva u području higijene</a:t>
            </a:r>
          </a:p>
          <a:p>
            <a:r>
              <a:rPr lang="hr-HR" dirty="0" smtClean="0"/>
              <a:t>Pozvan kao savjetnik u području javnog zdravstva u niz država</a:t>
            </a:r>
          </a:p>
          <a:p>
            <a:r>
              <a:rPr lang="hr-HR" dirty="0" smtClean="0"/>
              <a:t>Osnovao Školu narodnog zdravlja</a:t>
            </a:r>
          </a:p>
          <a:p>
            <a:r>
              <a:rPr lang="hr-HR" dirty="0" smtClean="0"/>
              <a:t>Sudjelovao u osnivanju Svjetske zdravstvene organizacije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2172494"/>
            <a:ext cx="4953000" cy="3657600"/>
          </a:xfrm>
        </p:spPr>
      </p:pic>
    </p:spTree>
    <p:extLst>
      <p:ext uri="{BB962C8B-B14F-4D97-AF65-F5344CB8AC3E}">
        <p14:creationId xmlns:p14="http://schemas.microsoft.com/office/powerpoint/2010/main" val="236112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hr-HR" b="1" dirty="0" smtClean="0">
                <a:solidFill>
                  <a:schemeClr val="bg1"/>
                </a:solidFill>
                <a:latin typeface="+mn-lt"/>
              </a:rPr>
              <a:t>Uputa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Pogledajte video Svjetske zdravstvene organizacije</a:t>
            </a:r>
          </a:p>
          <a:p>
            <a:r>
              <a:rPr lang="hr-HR" dirty="0" smtClean="0"/>
              <a:t>Zabilježite one informacije koje su vam nove</a:t>
            </a:r>
          </a:p>
          <a:p>
            <a:r>
              <a:rPr lang="hr-HR" dirty="0" smtClean="0"/>
              <a:t>Video</a:t>
            </a:r>
            <a:r>
              <a:rPr lang="hr-HR" dirty="0"/>
              <a:t>: </a:t>
            </a:r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youtu.be/mOV1aBVYKGA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89693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hr-HR" b="1" dirty="0" smtClean="0">
                <a:solidFill>
                  <a:schemeClr val="bg1"/>
                </a:solidFill>
                <a:latin typeface="+mn-lt"/>
              </a:rPr>
              <a:t>Tablica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420391"/>
              </p:ext>
            </p:extLst>
          </p:nvPr>
        </p:nvGraphicFramePr>
        <p:xfrm>
          <a:off x="838200" y="1825625"/>
          <a:ext cx="10515600" cy="2654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580224">
                <a:tc>
                  <a:txBody>
                    <a:bodyPr/>
                    <a:lstStyle/>
                    <a:p>
                      <a:pPr algn="ctr"/>
                      <a:r>
                        <a:rPr lang="hr-HR" sz="3200" dirty="0" smtClean="0"/>
                        <a:t>ZNAM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dirty="0" smtClean="0"/>
                        <a:t>NAUČIH</a:t>
                      </a:r>
                      <a:endParaRPr lang="en-GB" sz="3200" dirty="0"/>
                    </a:p>
                  </a:txBody>
                  <a:tcPr/>
                </a:tc>
              </a:tr>
              <a:tr h="2074523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852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  <a:latin typeface="+mn-lt"/>
              </a:rPr>
              <a:t>Kako se zaštiti?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9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</TotalTime>
  <Words>510</Words>
  <Application>Microsoft Office PowerPoint</Application>
  <PresentationFormat>Widescreen</PresentationFormat>
  <Paragraphs>80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1_Office Theme</vt:lpstr>
      <vt:lpstr>PowerPoint Presentation</vt:lpstr>
      <vt:lpstr>Koronavirus</vt:lpstr>
      <vt:lpstr>Uvod</vt:lpstr>
      <vt:lpstr>Tablica</vt:lpstr>
      <vt:lpstr>Upoznajmo: Svjetska zdravstvena organizacija (WHO)</vt:lpstr>
      <vt:lpstr>Jeste li znali?</vt:lpstr>
      <vt:lpstr>Uputa</vt:lpstr>
      <vt:lpstr>Tablica</vt:lpstr>
      <vt:lpstr>Kako se zaštiti?</vt:lpstr>
      <vt:lpstr>Kako se zaštiti od virusa?</vt:lpstr>
      <vt:lpstr>Kako se zaštiti od virusa?</vt:lpstr>
      <vt:lpstr>Kako se zaštiti od virusa?</vt:lpstr>
      <vt:lpstr>Kako se zaštiti od virusa?</vt:lpstr>
      <vt:lpstr>Informirajte se!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Koronavirus</dc:title>
  <dc:creator>Mario FSO</dc:creator>
  <cp:lastModifiedBy>Mario FSO</cp:lastModifiedBy>
  <cp:revision>16</cp:revision>
  <dcterms:created xsi:type="dcterms:W3CDTF">2020-03-12T20:11:13Z</dcterms:created>
  <dcterms:modified xsi:type="dcterms:W3CDTF">2020-03-19T17:54:53Z</dcterms:modified>
</cp:coreProperties>
</file>