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RJEŠENJA DOMAĆE ZADAĆE (31.3)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C:\Users\Mešo mekentoš\Desktop\SANDRA SKOLA\2019-2020\NASTAVA NA DALJINU\RB 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0800" y="1066800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C:\Users\Mešo mekentoš\Desktop\SANDRA SKOLA\2019-2020\NASTAVA NA DALJINU\RB 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066800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7" name="Picture 3" descr="C:\Users\Mešo mekentoš\Desktop\SANDRA SKOLA\2019-2020\NASTAVA NA DALJINU\RB 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066800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1" name="Picture 3" descr="C:\Users\Mešo mekentoš\Desktop\SANDRA SKOLA\2019-2020\NASTAVA NA DALJINU\RB 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066800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5" name="Picture 3" descr="C:\Users\Mešo mekentoš\Desktop\SANDRA SKOLA\2019-2020\NASTAVA NA DALJINU\RB 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066800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Mešo mekentoš\Desktop\SANDRA SKOLA\2019-2020\NASTAVA NA DALJINU\RB 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066800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Mešo mekentoš\Desktop\SANDRA SKOLA\2019-2020\NASTAVA NA DALJINU\RB 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1066800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Mešo mekentoš\Desktop\SANDRA SKOLA\2019-2020\NASTAVA NA DALJINU\RB 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0800" y="1066800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Mešo mekentoš\Desktop\SANDRA SKOLA\2019-2020\NASTAVA NA DALJINU\RB 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0800" y="1066800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C:\Users\Mešo mekentoš\Desktop\SANDRA SKOLA\2019-2020\NASTAVA NA DALJINU\RB 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066800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</TotalTime>
  <Words>6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RJEŠENJA DOMAĆE ZADAĆE (31.3)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RJEŠENJA DOMAĆE ZADAĆE (31.3)</dc:title>
  <dc:creator>Mešo mekentoš</dc:creator>
  <cp:lastModifiedBy>Mešo mekentoš</cp:lastModifiedBy>
  <cp:revision>2</cp:revision>
  <dcterms:created xsi:type="dcterms:W3CDTF">2006-08-16T00:00:00Z</dcterms:created>
  <dcterms:modified xsi:type="dcterms:W3CDTF">2020-04-16T07:53:10Z</dcterms:modified>
</cp:coreProperties>
</file>