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RJEŠENJA </a:t>
            </a:r>
            <a:r>
              <a:rPr lang="hr-HR" dirty="0" smtClean="0"/>
              <a:t>DOMAĆE ZADAĆE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026" name="Picture 2" descr="C:\Users\Mešo mekentoš\Desktop\WEB STRANICA\RB 53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9151" y="1600200"/>
            <a:ext cx="3543697" cy="48736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3" name="Content Placeholder 2" descr="C:\Users\Mešo mekentoš\Desktop\WEB STRANICA\RB 54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9151" y="1600200"/>
            <a:ext cx="3543697" cy="48736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VOJNA KRAJINA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r-HR" sz="2000" dirty="0" smtClean="0"/>
              <a:t>                     HRVATSKA        SLAVONSKA          BANSKA </a:t>
            </a:r>
          </a:p>
          <a:p>
            <a:pPr>
              <a:buNone/>
            </a:pPr>
            <a:r>
              <a:rPr lang="hr-HR" sz="2000" dirty="0" smtClean="0"/>
              <a:t>                       KRAJINA              </a:t>
            </a:r>
            <a:r>
              <a:rPr lang="hr-HR" sz="2000" dirty="0" err="1" smtClean="0"/>
              <a:t>KRAJINA</a:t>
            </a:r>
            <a:r>
              <a:rPr lang="hr-HR" sz="2000" dirty="0" smtClean="0"/>
              <a:t>           </a:t>
            </a:r>
            <a:r>
              <a:rPr lang="hr-HR" sz="2000" dirty="0" err="1" smtClean="0"/>
              <a:t>KRAJINA</a:t>
            </a:r>
            <a:endParaRPr lang="hr-HR" sz="2000" dirty="0" smtClean="0"/>
          </a:p>
          <a:p>
            <a:pPr>
              <a:buNone/>
            </a:pPr>
            <a:r>
              <a:rPr lang="hr-HR" sz="2000" dirty="0" smtClean="0"/>
              <a:t>područje          Kupa -                     Drava -                Sava -</a:t>
            </a:r>
          </a:p>
          <a:p>
            <a:pPr>
              <a:buNone/>
            </a:pPr>
            <a:r>
              <a:rPr lang="hr-HR" sz="2000" smtClean="0"/>
              <a:t> </a:t>
            </a:r>
            <a:r>
              <a:rPr lang="hr-HR" sz="2000" smtClean="0"/>
              <a:t>                    </a:t>
            </a:r>
            <a:r>
              <a:rPr lang="hr-HR" sz="2000" dirty="0" smtClean="0"/>
              <a:t>Jadransko                   Sava                    Kupa</a:t>
            </a:r>
          </a:p>
          <a:p>
            <a:pPr>
              <a:buNone/>
            </a:pPr>
            <a:r>
              <a:rPr lang="hr-HR" sz="2000" dirty="0" smtClean="0"/>
              <a:t>                         more</a:t>
            </a:r>
          </a:p>
          <a:p>
            <a:pPr>
              <a:buNone/>
            </a:pPr>
            <a:endParaRPr lang="hr-HR" sz="2000" dirty="0" smtClean="0"/>
          </a:p>
          <a:p>
            <a:pPr>
              <a:buNone/>
            </a:pPr>
            <a:r>
              <a:rPr lang="hr-HR" sz="2000" dirty="0" smtClean="0"/>
              <a:t>središte       Karlovac                    Varaždin           Petrinja</a:t>
            </a:r>
          </a:p>
          <a:p>
            <a:pPr>
              <a:buNone/>
            </a:pPr>
            <a:endParaRPr lang="hr-HR" sz="2000" dirty="0" smtClean="0"/>
          </a:p>
          <a:p>
            <a:pPr>
              <a:buNone/>
            </a:pPr>
            <a:r>
              <a:rPr lang="hr-HR" sz="2000" dirty="0" smtClean="0"/>
              <a:t>uprava         austrijska                 </a:t>
            </a:r>
            <a:r>
              <a:rPr lang="hr-HR" sz="2000" dirty="0" err="1" smtClean="0"/>
              <a:t>austrijska</a:t>
            </a:r>
            <a:r>
              <a:rPr lang="hr-HR" sz="2000" dirty="0" smtClean="0"/>
              <a:t>            uprava</a:t>
            </a:r>
          </a:p>
          <a:p>
            <a:pPr>
              <a:buNone/>
            </a:pPr>
            <a:r>
              <a:rPr lang="hr-HR" sz="2000" dirty="0" smtClean="0"/>
              <a:t> </a:t>
            </a:r>
            <a:r>
              <a:rPr lang="hr-HR" sz="2000" dirty="0" smtClean="0"/>
              <a:t>                    uprava                        </a:t>
            </a:r>
            <a:r>
              <a:rPr lang="hr-HR" sz="2000" dirty="0" err="1" smtClean="0"/>
              <a:t>uprava</a:t>
            </a:r>
            <a:r>
              <a:rPr lang="hr-HR" sz="2000" dirty="0" smtClean="0"/>
              <a:t>                bana i </a:t>
            </a:r>
          </a:p>
          <a:p>
            <a:pPr>
              <a:buNone/>
            </a:pPr>
            <a:r>
              <a:rPr lang="hr-HR" sz="2000" dirty="0" smtClean="0"/>
              <a:t> </a:t>
            </a:r>
            <a:r>
              <a:rPr lang="hr-HR" sz="2000" dirty="0" smtClean="0"/>
              <a:t>                  (dva vojna                  (dva vojna             Sabora</a:t>
            </a:r>
          </a:p>
          <a:p>
            <a:pPr>
              <a:buNone/>
            </a:pPr>
            <a:r>
              <a:rPr lang="hr-HR" sz="2000" dirty="0" smtClean="0"/>
              <a:t> </a:t>
            </a:r>
            <a:r>
              <a:rPr lang="hr-HR" sz="2000" dirty="0" smtClean="0"/>
              <a:t>                 zapovjednika)           </a:t>
            </a:r>
            <a:r>
              <a:rPr lang="hr-HR" sz="2000" dirty="0" err="1" smtClean="0"/>
              <a:t>zapovjednika</a:t>
            </a:r>
            <a:r>
              <a:rPr lang="hr-HR" sz="2000" dirty="0" smtClean="0"/>
              <a:t>)</a:t>
            </a:r>
            <a:endParaRPr lang="hr-H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</TotalTime>
  <Words>52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Oriel</vt:lpstr>
      <vt:lpstr>RJEŠENJA DOMAĆE ZADAĆE</vt:lpstr>
      <vt:lpstr>Slide 2</vt:lpstr>
      <vt:lpstr>Slide 3</vt:lpstr>
      <vt:lpstr>VOJNA KRAJINA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RJEŠENJA RADNE BILJEŽNICE</dc:title>
  <dc:creator>Mešo mekentoš</dc:creator>
  <cp:lastModifiedBy>Mešo mekentoš</cp:lastModifiedBy>
  <cp:revision>2</cp:revision>
  <dcterms:created xsi:type="dcterms:W3CDTF">2006-08-16T00:00:00Z</dcterms:created>
  <dcterms:modified xsi:type="dcterms:W3CDTF">2020-04-24T08:07:25Z</dcterms:modified>
</cp:coreProperties>
</file>