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9" r:id="rId4"/>
    <p:sldId id="260" r:id="rId5"/>
    <p:sldId id="261" r:id="rId6"/>
    <p:sldId id="262" r:id="rId7"/>
    <p:sldId id="257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RJEŠENJA ZADAĆE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170" name="Picture 2" descr="C:\Users\Mešo mekentoš\Desktop\WEB STRANICA\RB 7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9151" y="1600200"/>
            <a:ext cx="3543697" cy="48736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51" name="Picture 3" descr="C:\Users\Mešo mekentoš\Desktop\WEB STRANICA\RB 7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45080" y="1773872"/>
            <a:ext cx="3291840" cy="4526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074" name="Picture 2" descr="C:\Users\Mešo mekentoš\Desktop\WEB STRANICA\RB 7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45080" y="1773872"/>
            <a:ext cx="3291840" cy="4526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098" name="Picture 2" descr="C:\Users\Mešo mekentoš\Desktop\WEB STRANICA\RB 7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45080" y="1773872"/>
            <a:ext cx="3291840" cy="4526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122" name="Picture 2" descr="C:\Users\Mešo mekentoš\Desktop\WEB STRANICA\RB 7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45080" y="1773872"/>
            <a:ext cx="3291840" cy="4526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Na slijedećem slajdu je umna mapa. Ne treba vam izgledati točno ovako, samo provjerite imate li sve bitno navedeno. Ako imate više, nemojte brisati, a ako vam nešto nedostaje, nadopunite.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146" name="Picture 2" descr="C:\Users\Mešo mekentoš\Desktop\SANDRA SKOLA\2019-2020\NASTAVA NA DALJINU\DRU-TVENE-I-GOSPODARSKE-OKOLNOSTI-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533400"/>
            <a:ext cx="8229600" cy="5638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39</Words>
  <Application>Microsoft Office PowerPoint</Application>
  <PresentationFormat>On-screen Show (4:3)</PresentationFormat>
  <Paragraphs>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Oriel</vt:lpstr>
      <vt:lpstr>RJEŠENJA ZADAĆE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RJEŠENJA ZADAĆE</dc:title>
  <dc:creator>Mešo mekentoš</dc:creator>
  <cp:lastModifiedBy>Mešo mekentoš</cp:lastModifiedBy>
  <cp:revision>2</cp:revision>
  <dcterms:created xsi:type="dcterms:W3CDTF">2006-08-16T00:00:00Z</dcterms:created>
  <dcterms:modified xsi:type="dcterms:W3CDTF">2020-04-23T09:16:41Z</dcterms:modified>
</cp:coreProperties>
</file>