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D959-75EC-462A-AAD6-2C4B3C65C17A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1F77345-5C22-4E22-89D2-52879965C25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88243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D959-75EC-462A-AAD6-2C4B3C65C17A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7345-5C22-4E22-89D2-52879965C25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15736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D959-75EC-462A-AAD6-2C4B3C65C17A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7345-5C22-4E22-89D2-52879965C25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04140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D959-75EC-462A-AAD6-2C4B3C65C17A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7345-5C22-4E22-89D2-52879965C25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0811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AA7AD959-75EC-462A-AAD6-2C4B3C65C17A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hr-H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1F77345-5C22-4E22-89D2-52879965C25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72142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D959-75EC-462A-AAD6-2C4B3C65C17A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7345-5C22-4E22-89D2-52879965C25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48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D959-75EC-462A-AAD6-2C4B3C65C17A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7345-5C22-4E22-89D2-52879965C25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95831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D959-75EC-462A-AAD6-2C4B3C65C17A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7345-5C22-4E22-89D2-52879965C25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54464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D959-75EC-462A-AAD6-2C4B3C65C17A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7345-5C22-4E22-89D2-52879965C25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63042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D959-75EC-462A-AAD6-2C4B3C65C17A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7345-5C22-4E22-89D2-52879965C25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77571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D959-75EC-462A-AAD6-2C4B3C65C17A}" type="datetimeFigureOut">
              <a:rPr lang="hr-HR" smtClean="0"/>
              <a:pPr/>
              <a:t>4.5.2020.</a:t>
            </a:fld>
            <a:endParaRPr lang="hr-H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7345-5C22-4E22-89D2-52879965C25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93833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A7AD959-75EC-462A-AAD6-2C4B3C65C17A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1F77345-5C22-4E22-89D2-52879965C25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3835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388F3F5-2DE3-45A5-83E1-4018E3239A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Abraham lincoln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9A7C3589-CFDF-4FC4-8BB5-5E0D9F5CA7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Roko Ante Čuljak 7.c</a:t>
            </a:r>
          </a:p>
        </p:txBody>
      </p:sp>
    </p:spTree>
    <p:extLst>
      <p:ext uri="{BB962C8B-B14F-4D97-AF65-F5344CB8AC3E}">
        <p14:creationId xmlns:p14="http://schemas.microsoft.com/office/powerpoint/2010/main" xmlns="" val="7510414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E65B75-21BD-4AFB-82DA-4C0D57380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Život i smrt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3671B2-BBF7-44C6-909A-A87E55F2EC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Abraham Lincoln rođen je je 12. veljače 1809. godine u Hodgenvillu, a umro je u Washington DC, 15 travnja 1865 godine, što znači da je živio 56 godine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DE952D69-E790-477D-9748-826649B398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4508" y="1439862"/>
            <a:ext cx="3978275" cy="3978275"/>
          </a:xfrm>
        </p:spPr>
      </p:pic>
    </p:spTree>
    <p:extLst>
      <p:ext uri="{BB962C8B-B14F-4D97-AF65-F5344CB8AC3E}">
        <p14:creationId xmlns:p14="http://schemas.microsoft.com/office/powerpoint/2010/main" xmlns="" val="1733004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3569B1-8AB7-48C0-95AD-B1628CD30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Predsjednička nominacija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32181B-D7D7-41D0-8F22-FAA505422F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2897" y="2194560"/>
            <a:ext cx="4754880" cy="3977640"/>
          </a:xfrm>
        </p:spPr>
        <p:txBody>
          <a:bodyPr>
            <a:normAutofit fontScale="92500" lnSpcReduction="20000"/>
          </a:bodyPr>
          <a:lstStyle/>
          <a:p>
            <a:r>
              <a:rPr lang="hr-HR" sz="2600" dirty="0"/>
              <a:t>Abraham Lincoln je još kao splavar gledao vezane robove kako rade na Mississippiju. Kao član tadašnjeg kongresa istupa protiv robstva.</a:t>
            </a:r>
          </a:p>
          <a:p>
            <a:r>
              <a:rPr lang="hr-HR" sz="2600" dirty="0"/>
              <a:t>1860 godine nominiran je kao 16. predsjednik SAD-a te je jedan od najznačajnijih predsjednika SAD-a.</a:t>
            </a:r>
          </a:p>
          <a:p>
            <a:r>
              <a:rPr lang="hr-HR" sz="2600" dirty="0"/>
              <a:t>Amerikanci su ga doživjeli kao velikanca. Ukinuo je robstvo i vodio Uniju do pobjede u građanskom ratu</a:t>
            </a:r>
            <a:r>
              <a:rPr lang="hr-HR" dirty="0"/>
              <a:t>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7077AB4D-7260-43F3-A905-5CD2253210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0828" y="1859818"/>
            <a:ext cx="3978275" cy="3978275"/>
          </a:xfrm>
        </p:spPr>
      </p:pic>
    </p:spTree>
    <p:extLst>
      <p:ext uri="{BB962C8B-B14F-4D97-AF65-F5344CB8AC3E}">
        <p14:creationId xmlns:p14="http://schemas.microsoft.com/office/powerpoint/2010/main" xmlns="" val="4108631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CFF9B7-E5FE-4349-9729-9D1A8BD32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Obitelj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EB1030-2EA4-4720-B00D-B0A7ABEBCD4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Godine 1840. Lincoln se zaručio sa Mary Todd, iz bogate robovlasničke obitelji iz Lexingtona, Kentucky. Sreli su se u Springfieldu, Illinois, u prosincu 1839.</a:t>
            </a:r>
          </a:p>
          <a:p>
            <a:r>
              <a:rPr lang="hr-HR" dirty="0"/>
              <a:t>Vjenčanje planirano za 1. siječnja 1841. je otkazano na Lincolnov zahtjev. Kasnije su se ponovno sreli na zabavi i vjenčali se 4. studenog 1842.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809EDFE0-5BC2-4081-AD86-C63B6EF808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1" y="972222"/>
            <a:ext cx="4366846" cy="4913556"/>
          </a:xfrm>
        </p:spPr>
      </p:pic>
    </p:spTree>
    <p:extLst>
      <p:ext uri="{BB962C8B-B14F-4D97-AF65-F5344CB8AC3E}">
        <p14:creationId xmlns:p14="http://schemas.microsoft.com/office/powerpoint/2010/main" xmlns="" val="2705915668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FABF92-E28A-4622-AC6A-A1B7E0025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Smrt abraham lincolna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E98FFD-B0AB-4B0E-8616-76873AD62D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Abraham Lincoln umro je 15.4.1865 godine. Poznati glumac John Willkes Booth izvršio je atentat na njega. Abraham Lincoln je preživio upucaj.  Nakon toga bio je 9 sati u komi te je umro. Pokopan je u 10:00 u bijeloj kući u Istočnoj sobi</a:t>
            </a:r>
          </a:p>
          <a:p>
            <a:endParaRPr lang="hr-HR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681F2DC-315D-4F1C-9E4D-4CF78CBB09B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/>
              <a:t>John Willkes Booth</a:t>
            </a:r>
          </a:p>
          <a:p>
            <a:endParaRPr lang="hr-H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51902FE-45D8-41E6-8591-5593B3F20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2863" y="2791031"/>
            <a:ext cx="3657601" cy="3428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22BB80F-B95D-41E4-ABD2-0B29D5A1D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2578" y="585216"/>
            <a:ext cx="2238170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939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71D020-AA4E-403E-9CE5-EC57E01CB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zanimljivosti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8694A2-2114-444C-A483-71E0DECD41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Abraham Lincoln, bio je 16. predsjednik SAD-a.</a:t>
            </a:r>
          </a:p>
          <a:p>
            <a:r>
              <a:rPr lang="hr-HR" sz="2400" dirty="0"/>
              <a:t>Zbog svih njegovih djela nalazi se na novčanici od 5 američkih dolara (5$)</a:t>
            </a:r>
          </a:p>
          <a:p>
            <a:r>
              <a:rPr lang="hr-HR" sz="2400" dirty="0"/>
              <a:t>15.4 proglašen je jedan od najgorih dana u godini, a tog istog dana je Abraham Lincoln umro </a:t>
            </a:r>
            <a:r>
              <a:rPr lang="hr-HR" sz="2400" dirty="0">
                <a:sym typeface="Wingdings" panose="05000000000000000000" pitchFamily="2" charset="2"/>
              </a:rPr>
              <a:t>.</a:t>
            </a:r>
            <a:endParaRPr lang="hr-HR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A89ED8F-AE0B-4B6D-A978-704A9C46E3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/>
              <a:t>Novčanica od 5 američkih dolara s Abrahamom Lincolnom :</a:t>
            </a:r>
          </a:p>
          <a:p>
            <a:endParaRPr lang="hr-H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1BDC012-F3CD-4399-9AE1-77F306B05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8922" y="2894120"/>
            <a:ext cx="4485484" cy="349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42660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991280-19FD-41CD-BE69-564D1814A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    hvala na pažnji!!! &lt;3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83ADBD6-1705-4E9D-B346-7C74CBB31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0451" y="1722098"/>
            <a:ext cx="5204021" cy="4526983"/>
          </a:xfrm>
        </p:spPr>
      </p:pic>
    </p:spTree>
    <p:extLst>
      <p:ext uri="{BB962C8B-B14F-4D97-AF65-F5344CB8AC3E}">
        <p14:creationId xmlns:p14="http://schemas.microsoft.com/office/powerpoint/2010/main" xmlns="" val="29951157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57</TotalTime>
  <Words>277</Words>
  <Application>Microsoft Office PowerPoint</Application>
  <PresentationFormat>Custom</PresentationFormat>
  <Paragraphs>20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Wood Type</vt:lpstr>
      <vt:lpstr>Abraham lincoln</vt:lpstr>
      <vt:lpstr>Život i smrt</vt:lpstr>
      <vt:lpstr>Predsjednička nominacija</vt:lpstr>
      <vt:lpstr>Obitelj</vt:lpstr>
      <vt:lpstr>Smrt abraham lincolna</vt:lpstr>
      <vt:lpstr>zanimljivosti</vt:lpstr>
      <vt:lpstr>         hvala na pažnji!!! &lt;3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Abraham lincoln</dc:title>
  <dc:creator>roko čuljak</dc:creator>
  <cp:lastModifiedBy>Mešo mekentoš</cp:lastModifiedBy>
  <cp:revision>7</cp:revision>
  <dcterms:created xsi:type="dcterms:W3CDTF">2020-04-28T10:45:03Z</dcterms:created>
  <dcterms:modified xsi:type="dcterms:W3CDTF">2020-05-04T10:22:25Z</dcterms:modified>
</cp:coreProperties>
</file>