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44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5821-6540-4C48-8250-94140178C577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9131CC8-92BB-4E58-9140-B55994B8C65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54551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5821-6540-4C48-8250-94140178C577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1CC8-92BB-4E58-9140-B55994B8C65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69364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5821-6540-4C48-8250-94140178C577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1CC8-92BB-4E58-9140-B55994B8C65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1190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5821-6540-4C48-8250-94140178C577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1CC8-92BB-4E58-9140-B55994B8C65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2741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A445821-6540-4C48-8250-94140178C577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hr-H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9131CC8-92BB-4E58-9140-B55994B8C65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65180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5821-6540-4C48-8250-94140178C577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1CC8-92BB-4E58-9140-B55994B8C65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0377261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5821-6540-4C48-8250-94140178C577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1CC8-92BB-4E58-9140-B55994B8C65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2395573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5821-6540-4C48-8250-94140178C577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1CC8-92BB-4E58-9140-B55994B8C65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02358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5821-6540-4C48-8250-94140178C577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1CC8-92BB-4E58-9140-B55994B8C65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359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5821-6540-4C48-8250-94140178C577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1CC8-92BB-4E58-9140-B55994B8C65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4349133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5821-6540-4C48-8250-94140178C577}" type="datetimeFigureOut">
              <a:rPr lang="hr-HR" smtClean="0"/>
              <a:pPr/>
              <a:t>4.5.2020.</a:t>
            </a:fld>
            <a:endParaRPr lang="hr-H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1CC8-92BB-4E58-9140-B55994B8C65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5576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A445821-6540-4C48-8250-94140178C577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9131CC8-92BB-4E58-9140-B55994B8C65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9016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story.com/topics/native-american-history/geronim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wand.com/hr/Goyathlay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wand.com/hr/Mescalero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AD85651-E70B-48B3-8433-DE62AF471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3114261"/>
            <a:ext cx="10318418" cy="2864935"/>
          </a:xfrm>
        </p:spPr>
        <p:txBody>
          <a:bodyPr/>
          <a:lstStyle/>
          <a:p>
            <a:pPr lvl="0">
              <a:spcBef>
                <a:spcPts val="1000"/>
              </a:spcBef>
            </a:pPr>
            <a:r>
              <a:rPr lang="hr-HR" sz="2400" cap="none" spc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                   No-</a:t>
            </a:r>
            <a:r>
              <a:rPr lang="hr-HR" sz="2400" cap="none" spc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Doyohn</a:t>
            </a:r>
            <a:r>
              <a:rPr lang="hr-HR" sz="2400" cap="none" spc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hr-HR" sz="2400" cap="none" spc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Canyon</a:t>
            </a:r>
            <a:r>
              <a:rPr lang="hr-HR" sz="2400" cap="none" spc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danas </a:t>
            </a:r>
            <a:r>
              <a:rPr lang="hr-HR" sz="2400" cap="none" spc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Clifton</a:t>
            </a:r>
            <a:r>
              <a:rPr lang="hr-HR" sz="2400" cap="none" spc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Arizona, 16. 6. 1829. </a:t>
            </a:r>
            <a:br>
              <a:rPr lang="hr-HR" sz="2400" cap="none" spc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hr-HR" sz="2400" cap="none" spc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                            – Fort </a:t>
            </a:r>
            <a:r>
              <a:rPr lang="hr-HR" sz="2400" cap="none" spc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Sill</a:t>
            </a:r>
            <a:r>
              <a:rPr lang="hr-HR" sz="2400" cap="none" spc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</a:t>
            </a:r>
            <a:r>
              <a:rPr lang="hr-HR" sz="2400" cap="none" spc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Oklahoma</a:t>
            </a:r>
            <a:r>
              <a:rPr lang="hr-HR" sz="2400" cap="none" spc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17. 2. 1909. godine</a:t>
            </a:r>
            <a:br>
              <a:rPr lang="hr-HR" sz="2400" cap="none" spc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0470D8AD-839B-4812-B052-26B59B6F0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12696" y="5979196"/>
            <a:ext cx="2584244" cy="742279"/>
          </a:xfrm>
        </p:spPr>
        <p:txBody>
          <a:bodyPr/>
          <a:lstStyle/>
          <a:p>
            <a:pPr lvl="0" algn="l">
              <a:spcBef>
                <a:spcPts val="0"/>
              </a:spcBef>
              <a:buClrTx/>
            </a:pPr>
            <a:r>
              <a:rPr lang="hr-HR" sz="1800" b="0" cap="none" spc="0" dirty="0">
                <a:solidFill>
                  <a:prstClr val="black"/>
                </a:solidFill>
                <a:latin typeface="Calibri" panose="020F0502020204030204"/>
              </a:rPr>
              <a:t>Dorian Gorički 7.C</a:t>
            </a:r>
          </a:p>
          <a:p>
            <a:endParaRPr lang="hr-HR" dirty="0"/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xmlns="" id="{AED05301-F398-4703-AC0B-85EB731F5EDA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1335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6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Geronimo</a:t>
            </a:r>
            <a:endParaRPr kumimoji="0" lang="hr-HR" sz="6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297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xmlns="" id="{08EC3F9B-829B-4073-8630-C7EF4ABD2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like 5">
            <a:extLst>
              <a:ext uri="{FF2B5EF4-FFF2-40B4-BE49-F238E27FC236}">
                <a16:creationId xmlns:a16="http://schemas.microsoft.com/office/drawing/2014/main" xmlns="" id="{746AC671-9525-4910-94AC-67C2A71BF88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909" r="6909"/>
          <a:stretch>
            <a:fillRect/>
          </a:stretch>
        </p:blipFill>
        <p:spPr>
          <a:xfrm>
            <a:off x="397565" y="4055165"/>
            <a:ext cx="2917084" cy="2720009"/>
          </a:xfrm>
          <a:prstGeom prst="rect">
            <a:avLst/>
          </a:prstGeo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0824D954-6D06-43D7-849E-E16267938D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1878" y="2961359"/>
            <a:ext cx="3935896" cy="198170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1800" dirty="0">
                <a:solidFill>
                  <a:schemeClr val="tx1"/>
                </a:solidFill>
              </a:rPr>
              <a:t>Pravo ime mu je bilo </a:t>
            </a:r>
            <a:r>
              <a:rPr lang="hr-HR" sz="1800" dirty="0" err="1">
                <a:solidFill>
                  <a:schemeClr val="tx1"/>
                </a:solidFill>
              </a:rPr>
              <a:t>Goyathlay</a:t>
            </a:r>
            <a:r>
              <a:rPr lang="hr-HR" sz="1800" dirty="0">
                <a:solidFill>
                  <a:schemeClr val="tx1"/>
                </a:solidFill>
              </a:rPr>
              <a:t> (onaj koji zijeva)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1800" dirty="0">
                <a:solidFill>
                  <a:schemeClr val="tx1"/>
                </a:solidFill>
              </a:rPr>
              <a:t>Bio je </a:t>
            </a:r>
            <a:r>
              <a:rPr lang="hr-HR" sz="1800" dirty="0" err="1">
                <a:solidFill>
                  <a:schemeClr val="tx1"/>
                </a:solidFill>
              </a:rPr>
              <a:t>legendarndi</a:t>
            </a:r>
            <a:r>
              <a:rPr lang="hr-HR" sz="1800" dirty="0">
                <a:solidFill>
                  <a:schemeClr val="tx1"/>
                </a:solidFill>
              </a:rPr>
              <a:t> poglavica najvećeg plemena </a:t>
            </a:r>
            <a:r>
              <a:rPr lang="hr-HR" sz="1800" dirty="0" err="1">
                <a:solidFill>
                  <a:schemeClr val="tx1"/>
                </a:solidFill>
              </a:rPr>
              <a:t>Apača</a:t>
            </a:r>
            <a:r>
              <a:rPr lang="hr-HR" sz="1800" dirty="0">
                <a:solidFill>
                  <a:schemeClr val="tx1"/>
                </a:solidFill>
              </a:rPr>
              <a:t> - </a:t>
            </a:r>
            <a:r>
              <a:rPr lang="hr-HR" sz="1800" dirty="0" err="1">
                <a:solidFill>
                  <a:schemeClr val="tx1"/>
                </a:solidFill>
              </a:rPr>
              <a:t>Chiricahua</a:t>
            </a:r>
            <a:endParaRPr lang="hr-HR" sz="18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r-HR" sz="1800" dirty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6C25F73-17F4-45B3-A749-BE3AB6F70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64" y="447592"/>
            <a:ext cx="2851263" cy="3103992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F5C09C90-2CD3-4965-9540-D8D77C9F1B6C}"/>
              </a:ext>
            </a:extLst>
          </p:cNvPr>
          <p:cNvSpPr/>
          <p:nvPr/>
        </p:nvSpPr>
        <p:spPr>
          <a:xfrm>
            <a:off x="3790123" y="2535921"/>
            <a:ext cx="343231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/>
              <a:t>https://www.history.com/topics/native-american-history/geronimo#&amp;gid=ci025434fdd0002511&amp;pid=geronimo-gettyimages-640482423</a:t>
            </a:r>
          </a:p>
          <a:p>
            <a:endParaRPr lang="hr-HR" dirty="0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40484A75-86D6-4B34-9A68-3F12F20B5239}"/>
              </a:ext>
            </a:extLst>
          </p:cNvPr>
          <p:cNvSpPr/>
          <p:nvPr/>
        </p:nvSpPr>
        <p:spPr>
          <a:xfrm>
            <a:off x="3816626" y="5628501"/>
            <a:ext cx="26507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200" dirty="0"/>
              <a:t> https://hr.wikipedia.org/wiki/Chiricahua</a:t>
            </a: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xmlns="" id="{3ADE1CE8-9907-4E18-B2DC-3C10B0557196}"/>
              </a:ext>
            </a:extLst>
          </p:cNvPr>
          <p:cNvSpPr/>
          <p:nvPr/>
        </p:nvSpPr>
        <p:spPr>
          <a:xfrm>
            <a:off x="3816626" y="5905500"/>
            <a:ext cx="1454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 </a:t>
            </a:r>
            <a:r>
              <a:rPr lang="hr-HR" sz="1400" dirty="0" err="1"/>
              <a:t>Ch-Chiricahua</a:t>
            </a:r>
            <a:endParaRPr lang="hr-HR" sz="1400" dirty="0"/>
          </a:p>
        </p:txBody>
      </p:sp>
      <p:sp>
        <p:nvSpPr>
          <p:cNvPr id="11" name="Dijagram toka: Poveznik 10">
            <a:extLst>
              <a:ext uri="{FF2B5EF4-FFF2-40B4-BE49-F238E27FC236}">
                <a16:creationId xmlns:a16="http://schemas.microsoft.com/office/drawing/2014/main" xmlns="" id="{BEBCA539-ED13-4E95-8E9C-2247D6E619B0}"/>
              </a:ext>
            </a:extLst>
          </p:cNvPr>
          <p:cNvSpPr/>
          <p:nvPr/>
        </p:nvSpPr>
        <p:spPr>
          <a:xfrm>
            <a:off x="901148" y="5083865"/>
            <a:ext cx="662609" cy="662608"/>
          </a:xfrm>
          <a:prstGeom prst="flowChartConnector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59824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C85DB39-226A-4BBB-9E21-8FADC3E4D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410818"/>
            <a:ext cx="3200400" cy="1007166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D046A898-530A-4A36-9F5E-F85D20C66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616766"/>
            <a:ext cx="3200400" cy="4691270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600" dirty="0">
                <a:solidFill>
                  <a:schemeClr val="tx1"/>
                </a:solidFill>
              </a:rPr>
              <a:t>Prvu ženu, troje djece i majku ubili su mu Meksikanci napadom na njegov logor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600" dirty="0">
                <a:solidFill>
                  <a:schemeClr val="tx1"/>
                </a:solidFill>
              </a:rPr>
              <a:t>Njegova mržnja bila je neopisiva i htio je osvetu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600" dirty="0">
                <a:solidFill>
                  <a:schemeClr val="tx1"/>
                </a:solidFill>
              </a:rPr>
              <a:t>Sebe nikada nije zvao poglavicom već vojnim vođom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600" dirty="0">
                <a:solidFill>
                  <a:schemeClr val="tx1"/>
                </a:solidFill>
              </a:rPr>
              <a:t>Ime </a:t>
            </a:r>
            <a:r>
              <a:rPr lang="hr-HR" sz="2600" dirty="0" err="1">
                <a:solidFill>
                  <a:schemeClr val="tx1"/>
                </a:solidFill>
              </a:rPr>
              <a:t>Geronimo</a:t>
            </a:r>
            <a:r>
              <a:rPr lang="hr-HR" sz="2600" dirty="0">
                <a:solidFill>
                  <a:schemeClr val="tx1"/>
                </a:solidFill>
              </a:rPr>
              <a:t> dobio je jer je izveo pokolj na Meksikancima na blagdan sv. Jeronima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600" dirty="0">
                <a:solidFill>
                  <a:schemeClr val="tx1"/>
                </a:solidFill>
              </a:rPr>
              <a:t>O njemu je kružio mit da ga metci ne mogu ubiti, budući da ga nikako nisu mogli uloviti</a:t>
            </a:r>
          </a:p>
          <a:p>
            <a:endParaRPr lang="hr-HR" sz="2600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A3BB5FD-5873-4DAE-9070-48C30B48C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17" y="685800"/>
            <a:ext cx="6886305" cy="4787456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0D870E5C-72EE-4E83-A21D-3C786B301DB1}"/>
              </a:ext>
            </a:extLst>
          </p:cNvPr>
          <p:cNvSpPr/>
          <p:nvPr/>
        </p:nvSpPr>
        <p:spPr>
          <a:xfrm>
            <a:off x="708717" y="5525869"/>
            <a:ext cx="6096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https://www.history.com/topics/native-american-history/geronimo#&amp;gid=ci025434fdd0002511&amp;pid=geronimo-gettyimages-640490855</a:t>
            </a:r>
            <a:endParaRPr lang="hr-HR" sz="1200" dirty="0"/>
          </a:p>
          <a:p>
            <a:endParaRPr lang="hr-HR" sz="1200" dirty="0"/>
          </a:p>
          <a:p>
            <a:r>
              <a:rPr lang="hr-HR" sz="1400" dirty="0" err="1"/>
              <a:t>Geronimo</a:t>
            </a:r>
            <a:r>
              <a:rPr lang="hr-HR" sz="1400" dirty="0"/>
              <a:t> s obitelji</a:t>
            </a:r>
          </a:p>
        </p:txBody>
      </p:sp>
    </p:spTree>
    <p:extLst>
      <p:ext uri="{BB962C8B-B14F-4D97-AF65-F5344CB8AC3E}">
        <p14:creationId xmlns:p14="http://schemas.microsoft.com/office/powerpoint/2010/main" xmlns="" val="288586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>
            <a:extLst>
              <a:ext uri="{FF2B5EF4-FFF2-40B4-BE49-F238E27FC236}">
                <a16:creationId xmlns:a16="http://schemas.microsoft.com/office/drawing/2014/main" xmlns="" id="{BDC3583F-BD9D-413D-8732-F22272D7A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B40BEF44-2A96-45ED-8B9C-136740571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1800" dirty="0" err="1">
                <a:solidFill>
                  <a:schemeClr val="tx1"/>
                </a:solidFill>
              </a:rPr>
              <a:t>Geronimo</a:t>
            </a:r>
            <a:r>
              <a:rPr lang="hr-HR" sz="1800" dirty="0">
                <a:solidFill>
                  <a:schemeClr val="tx1"/>
                </a:solidFill>
              </a:rPr>
              <a:t> je bio posljednji poglavica Indijanaca koji se predao vojsci SAD-a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1800" dirty="0">
                <a:solidFill>
                  <a:schemeClr val="tx1"/>
                </a:solidFill>
              </a:rPr>
              <a:t>Predao se 4. 9. 1886. godine generalu Nelsonu </a:t>
            </a:r>
            <a:r>
              <a:rPr lang="hr-HR" sz="1800" dirty="0" err="1">
                <a:solidFill>
                  <a:schemeClr val="tx1"/>
                </a:solidFill>
              </a:rPr>
              <a:t>Appletonu</a:t>
            </a:r>
            <a:r>
              <a:rPr lang="hr-HR" sz="1800" dirty="0">
                <a:solidFill>
                  <a:schemeClr val="tx1"/>
                </a:solidFill>
              </a:rPr>
              <a:t> Milesu u Kanjonu kostura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4AAC4BA-2218-4642-AC2B-211E49171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952" y="747424"/>
            <a:ext cx="5511262" cy="4133446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2B601C1F-F2D9-4AC1-9DBE-D885B483F0CF}"/>
              </a:ext>
            </a:extLst>
          </p:cNvPr>
          <p:cNvSpPr/>
          <p:nvPr/>
        </p:nvSpPr>
        <p:spPr>
          <a:xfrm>
            <a:off x="1170952" y="4876233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200" dirty="0"/>
              <a:t>https://www.chicagotribune.com/entertainment/books/ct-prj-apache-wars-paul-andrew-hutton-20160503-story.html</a:t>
            </a:r>
          </a:p>
          <a:p>
            <a:endParaRPr lang="hr-HR" dirty="0"/>
          </a:p>
          <a:p>
            <a:r>
              <a:rPr lang="hr-HR" sz="1400" dirty="0"/>
              <a:t>25. ožujka 1886. </a:t>
            </a:r>
            <a:r>
              <a:rPr lang="hr-HR" sz="1400" dirty="0" err="1"/>
              <a:t>Chihuahua</a:t>
            </a:r>
            <a:r>
              <a:rPr lang="hr-HR" sz="1400" dirty="0"/>
              <a:t>, general George </a:t>
            </a:r>
            <a:r>
              <a:rPr lang="hr-HR" sz="1400" dirty="0" err="1"/>
              <a:t>Crook</a:t>
            </a:r>
            <a:r>
              <a:rPr lang="hr-HR" sz="1400" dirty="0"/>
              <a:t> neuspješno pokušava nagovoriti </a:t>
            </a:r>
            <a:r>
              <a:rPr lang="hr-HR" sz="1400" dirty="0" err="1"/>
              <a:t>Geronima</a:t>
            </a:r>
            <a:r>
              <a:rPr lang="hr-HR" sz="1400" dirty="0"/>
              <a:t> na predaju i život u rezervatu.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70589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8856911-928F-4472-AD54-8B9222B67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Rezervirano mjesto slike 5">
            <a:extLst>
              <a:ext uri="{FF2B5EF4-FFF2-40B4-BE49-F238E27FC236}">
                <a16:creationId xmlns:a16="http://schemas.microsoft.com/office/drawing/2014/main" xmlns="" id="{28B28A30-19C3-410D-9A4D-1A39D291045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576" r="9576"/>
          <a:stretch>
            <a:fillRect/>
          </a:stretch>
        </p:blipFill>
        <p:spPr>
          <a:xfrm>
            <a:off x="1618123" y="490301"/>
            <a:ext cx="4990303" cy="4121456"/>
          </a:xfrm>
          <a:prstGeom prst="rect">
            <a:avLst/>
          </a:prstGeo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3B27E957-E9CA-4117-8814-3C8F6663E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1800" dirty="0" err="1">
                <a:solidFill>
                  <a:schemeClr val="tx1"/>
                </a:solidFill>
              </a:rPr>
              <a:t>Geronimo</a:t>
            </a:r>
            <a:r>
              <a:rPr lang="hr-HR" sz="1800" dirty="0">
                <a:solidFill>
                  <a:schemeClr val="tx1"/>
                </a:solidFill>
              </a:rPr>
              <a:t> nakon predaje nikada više nije vidio rodnu Arizonu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1800" dirty="0">
                <a:solidFill>
                  <a:schemeClr val="tx1"/>
                </a:solidFill>
              </a:rPr>
              <a:t>Preživljavao je prodavajući razglednice i slične stvari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800" dirty="0">
                <a:solidFill>
                  <a:schemeClr val="tx1"/>
                </a:solidFill>
              </a:rPr>
              <a:t>Umro je u Fort Stillu sa 80 godina od upale pluća</a:t>
            </a:r>
          </a:p>
          <a:p>
            <a:endParaRPr lang="hr-HR" dirty="0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8ABAE3B3-A005-4E51-B632-A5173BB9D084}"/>
              </a:ext>
            </a:extLst>
          </p:cNvPr>
          <p:cNvSpPr/>
          <p:nvPr/>
        </p:nvSpPr>
        <p:spPr>
          <a:xfrm>
            <a:off x="1570447" y="4768118"/>
            <a:ext cx="452555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https://www.wikiwand.com/hr/Goyathlay</a:t>
            </a:r>
            <a:endParaRPr lang="hr-HR" sz="1200" dirty="0"/>
          </a:p>
          <a:p>
            <a:endParaRPr lang="hr-HR" sz="1200" dirty="0"/>
          </a:p>
          <a:p>
            <a:r>
              <a:rPr lang="hr-HR" sz="1400" dirty="0" err="1"/>
              <a:t>Geronimov</a:t>
            </a:r>
            <a:r>
              <a:rPr lang="hr-HR" sz="1400" dirty="0"/>
              <a:t> grob u Fort </a:t>
            </a:r>
            <a:r>
              <a:rPr lang="hr-HR" sz="1400" dirty="0" err="1"/>
              <a:t>Stillu</a:t>
            </a:r>
            <a:endParaRPr lang="hr-HR" sz="1400" dirty="0"/>
          </a:p>
          <a:p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xmlns="" val="4148704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D62DFA2-A691-43C1-A70F-E55B056A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C734B55A-6F65-481B-A1FC-EC6C37339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1800" dirty="0">
                <a:solidFill>
                  <a:schemeClr val="tx1"/>
                </a:solidFill>
              </a:rPr>
              <a:t>Pleme </a:t>
            </a:r>
            <a:r>
              <a:rPr lang="hr-HR" sz="1800" dirty="0" err="1">
                <a:solidFill>
                  <a:schemeClr val="tx1"/>
                </a:solidFill>
              </a:rPr>
              <a:t>Chiricahua</a:t>
            </a:r>
            <a:r>
              <a:rPr lang="hr-HR" sz="1800" dirty="0">
                <a:solidFill>
                  <a:schemeClr val="tx1"/>
                </a:solidFill>
              </a:rPr>
              <a:t> nakon ratova protiv bijelaca koje je vodi </a:t>
            </a:r>
            <a:r>
              <a:rPr lang="hr-HR" sz="1800" dirty="0" err="1">
                <a:solidFill>
                  <a:schemeClr val="tx1"/>
                </a:solidFill>
              </a:rPr>
              <a:t>Geronimo</a:t>
            </a:r>
            <a:r>
              <a:rPr lang="hr-HR" sz="1800" dirty="0">
                <a:solidFill>
                  <a:schemeClr val="tx1"/>
                </a:solidFill>
              </a:rPr>
              <a:t>, deportirano je na područje Floride gdje su mnogi umrli.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1800" dirty="0">
                <a:solidFill>
                  <a:schemeClr val="tx1"/>
                </a:solidFill>
              </a:rPr>
              <a:t>Danas su nastanjeni u rezervatu </a:t>
            </a:r>
            <a:r>
              <a:rPr lang="hr-HR" sz="1800" dirty="0" err="1">
                <a:solidFill>
                  <a:schemeClr val="tx1"/>
                </a:solidFill>
              </a:rPr>
              <a:t>Mescalero</a:t>
            </a:r>
            <a:r>
              <a:rPr lang="hr-HR" sz="1800" dirty="0">
                <a:solidFill>
                  <a:schemeClr val="tx1"/>
                </a:solidFill>
              </a:rPr>
              <a:t> u New Mexicu.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r-HR" sz="1800" dirty="0">
              <a:solidFill>
                <a:schemeClr val="tx1"/>
              </a:solidFill>
            </a:endParaRPr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ADFF514-AA85-4F0C-957A-605E28605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35" y="688901"/>
            <a:ext cx="6421551" cy="3923667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7AEADD50-EC1E-4ADE-BF91-C8633BD3AF55}"/>
              </a:ext>
            </a:extLst>
          </p:cNvPr>
          <p:cNvSpPr/>
          <p:nvPr/>
        </p:nvSpPr>
        <p:spPr>
          <a:xfrm>
            <a:off x="994330" y="4753327"/>
            <a:ext cx="314708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https://www.wikiwand.com/hr/Mescalero</a:t>
            </a:r>
            <a:endParaRPr lang="hr-HR" sz="1200" dirty="0"/>
          </a:p>
          <a:p>
            <a:endParaRPr lang="hr-HR" sz="1200" dirty="0"/>
          </a:p>
          <a:p>
            <a:endParaRPr lang="hr-HR" sz="1200" dirty="0"/>
          </a:p>
          <a:p>
            <a:r>
              <a:rPr lang="hr-HR" sz="1400" dirty="0"/>
              <a:t>Rezervat </a:t>
            </a:r>
            <a:r>
              <a:rPr lang="hr-HR" sz="1400" dirty="0" err="1"/>
              <a:t>Mescalero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xmlns="" val="1996738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og od drveta">
  <a:themeElements>
    <a:clrScheme name="Slog od drvet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log od drveta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log od drvet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TM03090434[[fn=Vrsta drva]]</Template>
  <TotalTime>48</TotalTime>
  <Words>246</Words>
  <Application>Microsoft Office PowerPoint</Application>
  <PresentationFormat>Custom</PresentationFormat>
  <Paragraphs>35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Slog od drveta</vt:lpstr>
      <vt:lpstr>                    No-Doyohn Canyon, danas Clifton, Arizona, 16. 6. 1829.                               – Fort Sill, Oklahoma, 17. 2. 1909. godine 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No-Doyohn Canyon, danas Clifton, Arizona, 16. 6. 1829.  – Fort Sill, Oklahoma, 17. 2. 1909. godine</dc:title>
  <dc:creator>Slavko</dc:creator>
  <cp:lastModifiedBy>Mešo mekentoš</cp:lastModifiedBy>
  <cp:revision>20</cp:revision>
  <dcterms:created xsi:type="dcterms:W3CDTF">2020-05-02T18:23:28Z</dcterms:created>
  <dcterms:modified xsi:type="dcterms:W3CDTF">2020-05-04T10:23:35Z</dcterms:modified>
</cp:coreProperties>
</file>