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3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E227F-AA2C-449C-A481-18452475C12E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7F7E-5381-49D1-9F89-6CCF213DEB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319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27F7E-5381-49D1-9F89-6CCF213DEB3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277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733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13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6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74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99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5265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23142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344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565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16335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225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945B5F5-B65E-4830-B090-A98A04E59A94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788AE5-B74D-474E-A1FC-8D1BB491A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48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45DD7B3-B210-41BC-BC54-9AA5203A7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2942706" cy="2728536"/>
          </a:xfrm>
        </p:spPr>
        <p:txBody>
          <a:bodyPr anchor="ctr">
            <a:normAutofit/>
          </a:bodyPr>
          <a:lstStyle/>
          <a:p>
            <a:r>
              <a:rPr lang="hr-HR" sz="2800">
                <a:solidFill>
                  <a:schemeClr val="tx2"/>
                </a:solidFill>
              </a:rPr>
              <a:t>Dora Devunić 7a</a:t>
            </a:r>
            <a:endParaRPr lang="en-GB" sz="28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1E8EC2-A3E7-48A7-85E3-24F89A72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hr-HR" sz="6000">
                <a:solidFill>
                  <a:srgbClr val="FFFFFF"/>
                </a:solidFill>
              </a:rPr>
              <a:t>Indijanci</a:t>
            </a:r>
            <a:endParaRPr lang="en-GB" sz="60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85926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D910DA-86BA-4C35-80AD-86D4D5E0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hr-HR" dirty="0"/>
              <a:t>Bik koji sjedi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1C85AF6-7F13-41EC-B2D6-8FE279B95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Bik koji sjedi je bio sveti čovijek Siouxa.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Ujedinio je Siouxe i Sjeverni Šajeni.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Pobijedio je u bitci kod Little Bighorna, to je bila jedna od najvećih Indijskih pobjeda.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Nakon te pobjede povukao se u Kanadu sa plemenom.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7673F09-29C6-48C6-A077-8CB74E4BB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44" r="-1" b="20121"/>
          <a:stretch/>
        </p:blipFill>
        <p:spPr>
          <a:xfrm>
            <a:off x="6183088" y="2306581"/>
            <a:ext cx="5170711" cy="3737087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xmlns="" val="403480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62C0DF-459E-4F67-9156-7DBB538E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6936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Nadam se da ste uživali u mojoj maloj prezentaciji </a:t>
            </a:r>
            <a:br>
              <a:rPr lang="hr-HR" sz="5400" dirty="0"/>
            </a:br>
            <a:r>
              <a:rPr lang="hr-HR" sz="5400" dirty="0"/>
              <a:t>kraj</a:t>
            </a:r>
            <a:endParaRPr lang="en-GB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B4469A-9909-4BAD-915B-9641CFFF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2" y="3744912"/>
            <a:ext cx="2617305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Izvore koje sam koristila za prezentaciju su: udžbenik, online stranice tipa Wikipedija, ali sam ih koristila nekoliko I tatu.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626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1CBA20-BB5A-476B-A1FD-FE892BC18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22" r="2" b="18864"/>
          <a:stretch/>
        </p:blipFill>
        <p:spPr>
          <a:xfrm>
            <a:off x="7858899" y="1348795"/>
            <a:ext cx="3862838" cy="1709745"/>
          </a:xfrm>
          <a:custGeom>
            <a:avLst/>
            <a:gdLst/>
            <a:ahLst/>
            <a:cxnLst/>
            <a:rect l="l" t="t" r="r" b="b"/>
            <a:pathLst>
              <a:path w="4926150" h="2331720">
                <a:moveTo>
                  <a:pt x="0" y="0"/>
                </a:moveTo>
                <a:lnTo>
                  <a:pt x="4926150" y="0"/>
                </a:lnTo>
                <a:lnTo>
                  <a:pt x="4926150" y="2331720"/>
                </a:lnTo>
                <a:lnTo>
                  <a:pt x="0" y="2331720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B1F5DE-6877-4CBE-8B5E-F3BEFEF4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692"/>
          <a:stretch/>
        </p:blipFill>
        <p:spPr>
          <a:xfrm>
            <a:off x="7625621" y="3600126"/>
            <a:ext cx="3379293" cy="2331720"/>
          </a:xfrm>
          <a:custGeom>
            <a:avLst/>
            <a:gdLst/>
            <a:ahLst/>
            <a:cxnLst/>
            <a:rect l="l" t="t" r="r" b="b"/>
            <a:pathLst>
              <a:path w="3976051" h="2331947">
                <a:moveTo>
                  <a:pt x="0" y="0"/>
                </a:moveTo>
                <a:lnTo>
                  <a:pt x="3976051" y="0"/>
                </a:lnTo>
                <a:lnTo>
                  <a:pt x="3976051" y="2331947"/>
                </a:lnTo>
                <a:lnTo>
                  <a:pt x="0" y="233194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5CABC4-681C-4641-A705-37D9FE47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111496" cy="109728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INDIJANCI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D91E5F-0981-46B6-83BC-3FE3CB2C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720"/>
            <a:ext cx="4379976" cy="3547872"/>
          </a:xfrm>
        </p:spPr>
        <p:txBody>
          <a:bodyPr anchor="t">
            <a:normAutofit/>
          </a:bodyPr>
          <a:lstStyle/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Indijanci su zajednički naziv za prastanovnike Amerike.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Ime su dobili po Indiji, jer kada je Kristofer Kolumbo doplovio do Amerike mislio je da je došao u Indiju.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Sebe nisu nazivali Indijancima nego su se nazivali po imenu njihovih plemena.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Živjeli su u šatorima.</a:t>
            </a:r>
          </a:p>
        </p:txBody>
      </p:sp>
    </p:spTree>
    <p:extLst>
      <p:ext uri="{BB962C8B-B14F-4D97-AF65-F5344CB8AC3E}">
        <p14:creationId xmlns:p14="http://schemas.microsoft.com/office/powerpoint/2010/main" xmlns="" val="231768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7196F8-8A79-40DB-AC91-E012B4C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24" y="738837"/>
            <a:ext cx="5340605" cy="1146176"/>
          </a:xfrm>
        </p:spPr>
        <p:txBody>
          <a:bodyPr>
            <a:normAutofit/>
          </a:bodyPr>
          <a:lstStyle/>
          <a:p>
            <a:r>
              <a:rPr lang="hr-HR" dirty="0"/>
              <a:t>Ples kiše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602315A-4796-43F9-843A-A1C7A4E2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62" y="2244850"/>
            <a:ext cx="3603171" cy="3639684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Jedan od plesova je ples kiše.</a:t>
            </a:r>
          </a:p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Izvodi se u nadi da će pasti kiša, često izvodi u vrijeme suša.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163E7C9-9260-4469-A417-00074583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8" y="2722483"/>
            <a:ext cx="5170711" cy="2905282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7355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A4BEC4-FE1F-4795-BFB2-6CB67CA9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" r="594" b="-1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7B5F3E-818A-4A5B-9BBE-0E1725A9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hr-HR" sz="3400" dirty="0">
                <a:solidFill>
                  <a:srgbClr val="FFFFFF"/>
                </a:solidFill>
              </a:rPr>
              <a:t>Obred pušenja</a:t>
            </a:r>
            <a:br>
              <a:rPr lang="hr-HR" sz="3400" dirty="0">
                <a:solidFill>
                  <a:srgbClr val="FFFFFF"/>
                </a:solidFill>
              </a:rPr>
            </a:br>
            <a:r>
              <a:rPr lang="hr-HR" sz="3400" dirty="0">
                <a:solidFill>
                  <a:srgbClr val="FFFFFF"/>
                </a:solidFill>
              </a:rPr>
              <a:t>lula mira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BD6366-0BFA-48C0-9DD2-53163E9C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 lnSpcReduction="10000"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Ceremonija dimljenja vršila se lulom koja je imala dugačku dršku.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Obred je počinjao sa prosipanjem duhana po tlu i molitvom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Pušili su duhan pomiješan sa travama, ali nije bilo nikakvih opijata.</a:t>
            </a:r>
          </a:p>
          <a:p>
            <a:r>
              <a:rPr lang="hr-HR" dirty="0">
                <a:solidFill>
                  <a:srgbClr val="FFFFFF"/>
                </a:solidFill>
              </a:rPr>
              <a:t>Pušenje lule </a:t>
            </a:r>
            <a:r>
              <a:rPr lang="hr-HR" sz="2000" dirty="0">
                <a:solidFill>
                  <a:srgbClr val="FFFFFF"/>
                </a:solidFill>
              </a:rPr>
              <a:t>predstavljalo je stvaranje.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Plemena su imala različitije lule.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1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2DDC73-1F04-40D2-9A57-6B0E4A0A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hr-HR" sz="3700"/>
              <a:t>Odnos civilizacija</a:t>
            </a:r>
            <a:br>
              <a:rPr lang="hr-HR" sz="3700"/>
            </a:br>
            <a:r>
              <a:rPr lang="hr-HR" sz="3700"/>
              <a:t>Španjolska </a:t>
            </a:r>
            <a:endParaRPr lang="en-GB" sz="37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69799B4-8273-4999-9D3D-E44D72CB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Meksiku i Južnoj Americi Španjolci su Indijance koriste kao radnu snagu.</a:t>
            </a: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Veliki sukob između Indijanaca i Španjolaca uzrokovali su Španjolci.</a:t>
            </a: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Španjolci su uništili drevno indijansko svetište, a Indijanci su na to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odgovarili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 uništavanjem svih crkva u Novom Meksiku te ubojstvo više od 400 španjolskih kolonija.</a:t>
            </a: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Nakon toga Španjolci prestaju sa iskorištavanjem Indijanaca za radnu snagu.</a:t>
            </a:r>
          </a:p>
        </p:txBody>
      </p:sp>
    </p:spTree>
    <p:extLst>
      <p:ext uri="{BB962C8B-B14F-4D97-AF65-F5344CB8AC3E}">
        <p14:creationId xmlns:p14="http://schemas.microsoft.com/office/powerpoint/2010/main" xmlns="" val="40396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E8B7C1-4BD5-470D-A4F6-601C301E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hr-HR" dirty="0"/>
              <a:t>Francuska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F8CA9D-EF2B-4EF6-8656-AA9FAACD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pPr lvl="1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Francuzi su bili mudriji odnosno nisu odmah tražili od Indijanaca da odbace svoje tradicije i svoj pogled na život.</a:t>
            </a:r>
          </a:p>
          <a:p>
            <a:pPr lvl="1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Njihov odnos je bio znatno smireniji i manje nasilniji.</a:t>
            </a:r>
          </a:p>
          <a:p>
            <a:pPr lvl="1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Početkom 1560 godine Francuski su misionari počeli graditi crkve.</a:t>
            </a:r>
          </a:p>
          <a:p>
            <a:pPr lvl="1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kraja 16.st izgradili su svoje utvrde i postaje za trgovinu.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2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D34CAB-E0E8-47AA-8497-FBED56BC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hr-HR" dirty="0"/>
              <a:t>Ujedinjeno Kraljevstvo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3FF658-5D10-43C9-81F6-FF961BDF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Odnos Engleza i Indijanaca bio je više nego problematičan. </a:t>
            </a: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Prvo naseljavanje Engleza bilo je 1585. godine na obali današnje Sjeverne Karoline.</a:t>
            </a: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Britanci su Indijancima oduzeli sve odnosno iznjeli su svu stoku i rižu.</a:t>
            </a: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Oni su ih izgladnjivanjem tjerali da odustanu od svoje zemlje.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95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018B87-BC7E-4743-B72B-1FD92DFA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hr-HR" dirty="0"/>
              <a:t>Francusko-indijanski rat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C4B0758-AF6D-4D4B-846C-D13E326F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Francusko-indijanski rat je naziv za rat koji je trajao sedam godina.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 je uglavnom bio između engleske i francuske.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Francuzi su bili brojčano slabiji pa su se oslanjali na Indijance.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Velika Britanija bila je dominantnija u Sjevernoj Americi.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Kao pobjednik izašla je Velika Britanija. </a:t>
            </a:r>
          </a:p>
          <a:p>
            <a:pPr marL="0" indent="0">
              <a:buNone/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38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a otvorenom, osoba, fotografija, držanje&#10;&#10;Opis je automatski generiran">
            <a:extLst>
              <a:ext uri="{FF2B5EF4-FFF2-40B4-BE49-F238E27FC236}">
                <a16:creationId xmlns:a16="http://schemas.microsoft.com/office/drawing/2014/main" xmlns="" id="{0B538F32-A116-405E-907B-AFA4EC6F1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056" r="-1" b="36302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92FA24-E342-4C8F-AE43-375440B3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>
                    <a:lumMod val="85000"/>
                  </a:schemeClr>
                </a:solidFill>
              </a:rPr>
              <a:t>Geronimo</a:t>
            </a:r>
            <a:endParaRPr lang="en-GB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C86D519-F16F-4360-9DE2-6CAB07AF4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Geronimo (1829-1909)  je bio legendarni vođa plemena Apaša.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Bio je najpoznatiji i najslavniji Indijanski vođa. </a:t>
            </a:r>
          </a:p>
          <a:p>
            <a:r>
              <a:rPr lang="hr-HR" sz="2000" dirty="0">
                <a:solidFill>
                  <a:srgbClr val="FFFFFF"/>
                </a:solidFill>
              </a:rPr>
              <a:t>Smatrali su ga krvožilnim ubojicom bijelaca.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Za Apaše je bio utjelovljenje njihovih nacionalnih vrijednosti.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5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og od drvet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36</TotalTime>
  <Words>458</Words>
  <Application>Microsoft Office PowerPoint</Application>
  <PresentationFormat>Custom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Slog od drveta</vt:lpstr>
      <vt:lpstr>Indijanci</vt:lpstr>
      <vt:lpstr>INDIJANCI</vt:lpstr>
      <vt:lpstr>Ples kiše</vt:lpstr>
      <vt:lpstr>Obred pušenja lula mira</vt:lpstr>
      <vt:lpstr>Odnos civilizacija Španjolska </vt:lpstr>
      <vt:lpstr>Francuska </vt:lpstr>
      <vt:lpstr>Ujedinjeno Kraljevstvo</vt:lpstr>
      <vt:lpstr>Francusko-indijanski rat</vt:lpstr>
      <vt:lpstr>Geronimo</vt:lpstr>
      <vt:lpstr>Bik koji sjedi</vt:lpstr>
      <vt:lpstr>Nadam se da ste uživali u mojoj maloj prezentaciji 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Indijanci</dc:title>
  <dc:creator>Tomislav Devunic</dc:creator>
  <cp:lastModifiedBy>Mešo mekentoš</cp:lastModifiedBy>
  <cp:revision>6</cp:revision>
  <dcterms:created xsi:type="dcterms:W3CDTF">2020-04-28T13:19:23Z</dcterms:created>
  <dcterms:modified xsi:type="dcterms:W3CDTF">2020-05-04T09:38:07Z</dcterms:modified>
</cp:coreProperties>
</file>