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43599D1-0781-4BF9-B4EC-BA793E7B8887}" type="datetimeFigureOut">
              <a:rPr lang="hr-HR" smtClean="0"/>
              <a:pPr/>
              <a:t>4.5.2020.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CA4988-9A6A-4B98-8A4B-5F94A1354D4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1100" dirty="0" smtClean="0"/>
              <a:t>Ozana Bilić, 6.b</a:t>
            </a:r>
            <a:endParaRPr lang="hr-HR" sz="11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ANGLIKANSKA CRKVA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OPĆENITO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kršćanska crkvena zajednica</a:t>
            </a:r>
          </a:p>
          <a:p>
            <a:r>
              <a:rPr lang="hr-HR" sz="2400" dirty="0" smtClean="0"/>
              <a:t>sjedinjuje elemente katoličke i evangeličke vjerne tradicije</a:t>
            </a:r>
          </a:p>
          <a:p>
            <a:r>
              <a:rPr lang="hr-HR" sz="2400" dirty="0" smtClean="0"/>
              <a:t>elementi katoličke vjere su vidljivi u liturgiji i razumijevanju, a elementi evangeličke vjere su vidljivi u teologiji</a:t>
            </a:r>
          </a:p>
          <a:p>
            <a:r>
              <a:rPr lang="hr-HR" sz="2400" dirty="0" smtClean="0"/>
              <a:t>tradicija uključuje teologiju engleske i malo škotske reformacije</a:t>
            </a:r>
          </a:p>
          <a:p>
            <a:endParaRPr lang="hr-HR" sz="2400" dirty="0" smtClean="0"/>
          </a:p>
        </p:txBody>
      </p:sp>
      <p:pic>
        <p:nvPicPr>
          <p:cNvPr id="4" name="Picture 3" descr="HOL_048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4509120"/>
            <a:ext cx="2700528" cy="1801368"/>
          </a:xfrm>
          <a:prstGeom prst="rect">
            <a:avLst/>
          </a:prstGeom>
        </p:spPr>
      </p:pic>
      <p:pic>
        <p:nvPicPr>
          <p:cNvPr id="5" name="Picture 4" descr="67293132_1474569979351611_6100502204991406080_n-300x1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4797152"/>
            <a:ext cx="285750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ŠIRENJE IZVAN ENGLESKE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promatra se u dva koraka </a:t>
            </a:r>
          </a:p>
          <a:p>
            <a:r>
              <a:rPr lang="hr-HR" sz="2400" dirty="0" smtClean="0"/>
              <a:t>prvi put obuhvaća Britaniju i Irsku</a:t>
            </a:r>
          </a:p>
          <a:p>
            <a:r>
              <a:rPr lang="hr-HR" sz="2400" dirty="0" smtClean="0"/>
              <a:t>drugi put se širi po cijelom svijetu tijekom ekspanzije britanskog kolonijalnog carstva</a:t>
            </a:r>
          </a:p>
          <a:p>
            <a:pPr>
              <a:buNone/>
            </a:pPr>
            <a:r>
              <a:rPr lang="hr-HR" sz="1100" dirty="0" smtClean="0"/>
              <a:t>tamno plava boja  je anglikanstvo</a:t>
            </a:r>
          </a:p>
          <a:p>
            <a:endParaRPr lang="hr-HR" sz="2400" dirty="0"/>
          </a:p>
        </p:txBody>
      </p:sp>
      <p:pic>
        <p:nvPicPr>
          <p:cNvPr id="4" name="Picture 3" descr="1600px-AnglicanCommunionProvinc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3645024"/>
            <a:ext cx="5076056" cy="26078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ANGLIKANSTVO TIJEKOM VLADAVINE KRALJA HENRIKA VIII.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vladavina Henrika VIII. započinje 22.4.1509.</a:t>
            </a:r>
          </a:p>
          <a:p>
            <a:r>
              <a:rPr lang="hr-HR" sz="2400" dirty="0" smtClean="0"/>
              <a:t>riješavanje od papinske vlasti, ukidanje samostana, zaplijenjavanje crkvenih imanja (3 stvari po kojima je anglikanstvo značajno)</a:t>
            </a:r>
          </a:p>
          <a:p>
            <a:r>
              <a:rPr lang="hr-HR" sz="2400" dirty="0" smtClean="0"/>
              <a:t>protestantizam se širi</a:t>
            </a:r>
          </a:p>
          <a:p>
            <a:endParaRPr lang="hr-HR" sz="2400" dirty="0"/>
          </a:p>
        </p:txBody>
      </p:sp>
      <p:pic>
        <p:nvPicPr>
          <p:cNvPr id="4" name="Picture 3" descr="1200px-Hans_Holbein_d._J._0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2852936"/>
            <a:ext cx="2304256" cy="335269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 BRITANIJI I IRSKOJ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17. st.  - počinje snažno zemljopisno i kulturno širenje britanskoga utjecaja i anglikanstva</a:t>
            </a:r>
          </a:p>
          <a:p>
            <a:r>
              <a:rPr lang="hr-HR" sz="2400" dirty="0" smtClean="0"/>
              <a:t>Irska Crkva se odvaja od Rima </a:t>
            </a:r>
          </a:p>
          <a:p>
            <a:r>
              <a:rPr lang="hr-HR" sz="2400" dirty="0" smtClean="0"/>
              <a:t>usvaja slične odrednice kao i Engleska, no ondje je većina stanovništva je vjerna katolicizmu</a:t>
            </a:r>
          </a:p>
          <a:p>
            <a:r>
              <a:rPr lang="hr-HR" sz="2400" dirty="0" smtClean="0"/>
              <a:t>Engleska Crkva zahtjeva da biskup prilikom ređenja prisegne na vjernost engleskoj kruni</a:t>
            </a:r>
            <a:endParaRPr lang="hr-HR" sz="2400" dirty="0"/>
          </a:p>
        </p:txBody>
      </p:sp>
      <p:pic>
        <p:nvPicPr>
          <p:cNvPr id="4" name="Picture 3" descr="07996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1" y="4610068"/>
            <a:ext cx="2160240" cy="1621821"/>
          </a:xfrm>
          <a:prstGeom prst="rect">
            <a:avLst/>
          </a:prstGeom>
        </p:spPr>
      </p:pic>
      <p:pic>
        <p:nvPicPr>
          <p:cNvPr id="5" name="Picture 4" descr="irska_zastava_123r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7944" y="4509120"/>
            <a:ext cx="2616523" cy="174155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OSAMOSTALJIVANJE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dijeceze se združuju s metropolitom na čelu</a:t>
            </a:r>
          </a:p>
          <a:p>
            <a:r>
              <a:rPr lang="hr-HR" sz="2400" dirty="0" smtClean="0"/>
              <a:t>mjesne crkve počinju imenovati biskupe te više nisu nametani iz Engleske</a:t>
            </a:r>
          </a:p>
          <a:p>
            <a:r>
              <a:rPr lang="hr-HR" sz="2400" dirty="0" smtClean="0"/>
              <a:t>nacionalni sinodi počinju donositi vlastito crkveno zakonodavstvo</a:t>
            </a:r>
            <a:endParaRPr lang="hr-HR" sz="2400" dirty="0"/>
          </a:p>
        </p:txBody>
      </p:sp>
      <p:pic>
        <p:nvPicPr>
          <p:cNvPr id="4" name="Picture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3789040"/>
            <a:ext cx="2944724" cy="219128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ČITANJU!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58</TotalTime>
  <Words>193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ANGLIKANSKA CRKVA</vt:lpstr>
      <vt:lpstr>OPĆENITO</vt:lpstr>
      <vt:lpstr>ŠIRENJE IZVAN ENGLESKE </vt:lpstr>
      <vt:lpstr>ANGLIKANSTVO TIJEKOM VLADAVINE KRALJA HENRIKA VIII.</vt:lpstr>
      <vt:lpstr>U BRITANIJI I IRSKOJ</vt:lpstr>
      <vt:lpstr>OSAMOSTALJIVANJE</vt:lpstr>
      <vt:lpstr>HVALA NA ČITANJU!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ANGLIKANSKA CRKVA</dc:title>
  <dc:creator>Zdenko</dc:creator>
  <cp:lastModifiedBy>Mešo mekentoš</cp:lastModifiedBy>
  <cp:revision>4</cp:revision>
  <dcterms:created xsi:type="dcterms:W3CDTF">2020-04-27T06:52:52Z</dcterms:created>
  <dcterms:modified xsi:type="dcterms:W3CDTF">2020-05-04T12:27:50Z</dcterms:modified>
</cp:coreProperties>
</file>