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2" r:id="rId4"/>
    <p:sldId id="257" r:id="rId5"/>
    <p:sldId id="263" r:id="rId6"/>
    <p:sldId id="258" r:id="rId7"/>
    <p:sldId id="259" r:id="rId8"/>
    <p:sldId id="260" r:id="rId9"/>
    <p:sldId id="265" r:id="rId10"/>
    <p:sldId id="268" r:id="rId11"/>
    <p:sldId id="26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4E6DA1-D230-4089-9AA7-5F363247030F}" type="datetimeFigureOut">
              <a:rPr lang="de-DE" smtClean="0"/>
              <a:pPr/>
              <a:t>05.05.2020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96D1E6-1A3D-446C-BF9C-6A200743EFD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Družba Isusova (Isusovci)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Sarah Požeg Fotak 6.b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671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Europu su donjeli kišobran, vaniliju i druge mirodije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8469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Izvori:</a:t>
            </a:r>
          </a:p>
          <a:p>
            <a:r>
              <a:rPr lang="hr-HR" dirty="0" smtClean="0"/>
              <a:t>Udžbenik Tragom prošlosti</a:t>
            </a:r>
          </a:p>
          <a:p>
            <a:r>
              <a:rPr lang="hr-HR" dirty="0" smtClean="0"/>
              <a:t>Wikipedija</a:t>
            </a:r>
          </a:p>
          <a:p>
            <a:r>
              <a:rPr lang="hr-HR" dirty="0" smtClean="0"/>
              <a:t>Internet, isusovci.hr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331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 isusovci”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je pučki naziv za jedan od redova katoličke crkve koji se službeno zove Družba Isusova.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46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Znak Družbe isusove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C:\Users\Razum\Desktop\h4h4h4hh4h4h4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090714" cy="30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80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i kada?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Družbu Isusovu osnovao je Ignacije Loyola(1491.-1556.)</a:t>
            </a:r>
            <a:endParaRPr lang="hr-HR" dirty="0"/>
          </a:p>
          <a:p>
            <a:r>
              <a:rPr lang="hr-HR" dirty="0" smtClean="0"/>
              <a:t>Osnovana je sredinom 16. stojeća</a:t>
            </a:r>
          </a:p>
        </p:txBody>
      </p:sp>
    </p:spTree>
    <p:extLst>
      <p:ext uri="{BB962C8B-B14F-4D97-AF65-F5344CB8AC3E}">
        <p14:creationId xmlns:p14="http://schemas.microsoft.com/office/powerpoint/2010/main" xmlns="" val="35211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Ignacije Loyola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Razum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096344" cy="34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08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Glavna zadaća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Glavna zadaća Družbe Isusove bila je borba protiv protestantizma i širenje katoličke vjere.</a:t>
            </a:r>
            <a:endParaRPr lang="hr-HR" dirty="0"/>
          </a:p>
          <a:p>
            <a:r>
              <a:rPr lang="hr-HR" dirty="0" smtClean="0"/>
              <a:t>Kao misionari putuju u Indiju, Japan, Maleziju, Afriku, Kinu, Sjevernu i Južnu Ameriku</a:t>
            </a:r>
          </a:p>
          <a:p>
            <a:r>
              <a:rPr lang="hr-HR" dirty="0" smtClean="0"/>
              <a:t>Bili su ispovjednici kraljeva i savjetnici carskih dvora</a:t>
            </a:r>
          </a:p>
          <a:p>
            <a:r>
              <a:rPr lang="hr-HR" dirty="0" smtClean="0"/>
              <a:t>Poznati kao mučenici i sveci</a:t>
            </a:r>
          </a:p>
          <a:p>
            <a:r>
              <a:rPr lang="hr-HR" dirty="0" smtClean="0"/>
              <a:t>Svoje crkve gradili su uglavnom u baroknom stilu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632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Isusovci u Hrvatskoj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Prvi Hrvat Isusovac je Toma Zdelarić</a:t>
            </a:r>
          </a:p>
          <a:p>
            <a:r>
              <a:rPr lang="hr-HR" dirty="0" smtClean="0"/>
              <a:t>Jedan od najvećih znanstvenika – Ruđer Bošković</a:t>
            </a:r>
          </a:p>
          <a:p>
            <a:r>
              <a:rPr lang="hr-HR" dirty="0" smtClean="0"/>
              <a:t>Neki od redovnika: </a:t>
            </a:r>
          </a:p>
          <a:p>
            <a:r>
              <a:rPr lang="hr-HR" dirty="0" smtClean="0"/>
              <a:t>Valentin Pozaić</a:t>
            </a:r>
          </a:p>
          <a:p>
            <a:r>
              <a:rPr lang="hr-HR" dirty="0" smtClean="0"/>
              <a:t>Ivan Zuzorić</a:t>
            </a:r>
          </a:p>
          <a:p>
            <a:r>
              <a:rPr lang="hr-HR" dirty="0" smtClean="0"/>
              <a:t>Ante Alfirević</a:t>
            </a:r>
          </a:p>
          <a:p>
            <a:r>
              <a:rPr lang="hr-HR" dirty="0" smtClean="0"/>
              <a:t>Tonći Trstenjak</a:t>
            </a:r>
          </a:p>
          <a:p>
            <a:r>
              <a:rPr lang="hr-HR" dirty="0" smtClean="0"/>
              <a:t>Mio Škvorc.....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3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Procesi protiv Isusovaca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Isusovci su u raznim Hrvatskim gradovima bili optuživani za razne vjerske zločine.</a:t>
            </a:r>
          </a:p>
          <a:p>
            <a:r>
              <a:rPr lang="hr-HR" dirty="0" smtClean="0"/>
              <a:t>U Požegi su bili optuženi za neprikladno ponašanje prema djeci u sirotištima itd.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680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Isusovci danas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u Zagrebu vode Filozofski fakultet, Teološki institut i odjel za kršćanski nazor.</a:t>
            </a:r>
          </a:p>
          <a:p>
            <a:r>
              <a:rPr lang="hr-HR" dirty="0" smtClean="0"/>
              <a:t>S Isusovcima je došao jedan novi tip redovničkog života: ne žive povučeno nego usred svijeta i ljudske probleme uzimaju kao svoje.</a:t>
            </a:r>
          </a:p>
          <a:p>
            <a:r>
              <a:rPr lang="hr-HR" dirty="0" smtClean="0"/>
              <a:t>Ideal im je :” Boga u svemu naći, na svakom mjestu i u svakom djelovanju.”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62716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249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Družba Isusova (Isusovci)</vt:lpstr>
      <vt:lpstr>„ isusovci”</vt:lpstr>
      <vt:lpstr>Znak Družbe isusove</vt:lpstr>
      <vt:lpstr>Tko i kada?</vt:lpstr>
      <vt:lpstr>Ignacije Loyola</vt:lpstr>
      <vt:lpstr>Glavna zadaća </vt:lpstr>
      <vt:lpstr>Isusovci u Hrvatskoj</vt:lpstr>
      <vt:lpstr>Procesi protiv Isusovaca </vt:lpstr>
      <vt:lpstr>Isusovci danas</vt:lpstr>
      <vt:lpstr>ZANIMLJIVOST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Družba Isusova (Isusovci)</dc:title>
  <dc:creator>Razum</dc:creator>
  <cp:lastModifiedBy>Mešo mekentoš</cp:lastModifiedBy>
  <cp:revision>9</cp:revision>
  <dcterms:created xsi:type="dcterms:W3CDTF">2020-05-01T08:13:42Z</dcterms:created>
  <dcterms:modified xsi:type="dcterms:W3CDTF">2020-05-05T07:22:31Z</dcterms:modified>
</cp:coreProperties>
</file>