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7" r:id="rId5"/>
    <p:sldId id="260" r:id="rId6"/>
    <p:sldId id="258" r:id="rId7"/>
    <p:sldId id="266" r:id="rId8"/>
    <p:sldId id="265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C0D60B-7939-4101-951B-D6A42D981AE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70694" y="1769537"/>
            <a:ext cx="9440037" cy="1828800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DDD2E7-DB99-4143-B53E-9DC9A995244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0694" y="3598337"/>
            <a:ext cx="9440037" cy="1049868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B2DB4B-E72E-41C2-BACC-701C41A2C89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88E8C8-847D-4B13-ADAC-DD4DC8131F65}" type="datetime1">
              <a:rPr lang="hr-HR"/>
              <a:pPr lvl="0"/>
              <a:t>4.5.2020.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16D50D-65F7-42CB-8ACA-09057CE0BE6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B40B95-C687-40CC-92D3-0E12DD00A46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C32D4B-2CBE-4E10-A0FF-D4ECEF6FD736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8182440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Slate-V2-HD-panoPhotoInset.png">
            <a:extLst>
              <a:ext uri="{FF2B5EF4-FFF2-40B4-BE49-F238E27FC236}">
                <a16:creationId xmlns:a16="http://schemas.microsoft.com/office/drawing/2014/main" xmlns="" id="{A6597C8F-18CC-44F3-B599-AFE70FFA8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886" y="547807"/>
            <a:ext cx="10141802" cy="3816806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7DF23DF3-B257-4024-A019-A45D7ADC6E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805" y="4565251"/>
            <a:ext cx="10355323" cy="543473"/>
          </a:xfrm>
        </p:spPr>
        <p:txBody>
          <a:bodyPr anchor="b"/>
          <a:lstStyle>
            <a:lvl1pPr>
              <a:defRPr sz="2800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E3875923-EA60-40F3-8E94-9D7BEEBF80F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69353" y="695008"/>
            <a:ext cx="9845344" cy="3525670"/>
          </a:xfrm>
          <a:effectLst>
            <a:outerShdw dist="25399" dir="4439558" algn="tl">
              <a:srgbClr val="000000">
                <a:alpha val="36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CE508F28-3054-4580-A5D5-8315A5F1AC7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96" y="5108725"/>
            <a:ext cx="10353760" cy="682471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2D3565CD-FE40-4584-BFA6-68C0F7B7F8D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BEFDBE-A1D0-423B-BFAD-40F5C848A03D}" type="datetime1">
              <a:rPr lang="hr-HR"/>
              <a:pPr lvl="0"/>
              <a:t>4.5.2020.</a:t>
            </a:fld>
            <a:endParaRPr lang="hr-HR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7ABD1C7E-D1D6-4991-8B48-CD583C59E97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61C37CB9-478F-40E3-B49A-7505399260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873030-8A49-40F7-9F0D-3C0204A5F13C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0783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E09A85-6170-4032-BCF7-A0A711AC01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608432"/>
            <a:ext cx="10353760" cy="3534348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xmlns="" id="{B49FD373-8C31-4B07-AC6E-072B3919C48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96" y="4295183"/>
            <a:ext cx="10353760" cy="1501828"/>
          </a:xfrm>
        </p:spPr>
        <p:txBody>
          <a:bodyPr anchor="ctr"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xmlns="" id="{606792F7-5FC0-4CD9-BE09-34D3766E8ED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F0A917-E8B7-4853-8D11-ED54D114014B}" type="datetime1">
              <a:rPr lang="hr-HR"/>
              <a:pPr lvl="0"/>
              <a:t>4.5.2020.</a:t>
            </a:fld>
            <a:endParaRPr lang="hr-HR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xmlns="" id="{FFBC31BD-C1FF-4B29-B2B4-AC01A7270A8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xmlns="" id="{3A912CD7-A473-4BDA-951C-17FD2A0632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AF4410-82BD-48C8-B41D-EFE76FD6FA2B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82718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47884-C97E-423B-886E-94A4B9AFAC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6215" y="609603"/>
            <a:ext cx="9302748" cy="2992904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xmlns="" id="{57774DDF-8951-47C7-A6D4-07D2EB0F60C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20644" y="3610032"/>
            <a:ext cx="8752298" cy="532747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4CB2781-1027-4ACA-A5B3-B5FF2E0EEE0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96" y="4304355"/>
            <a:ext cx="10353760" cy="1489493"/>
          </a:xfrm>
        </p:spPr>
        <p:txBody>
          <a:bodyPr anchor="ctr"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EA7A2C-7E15-4C75-B15B-3D1F66B66DB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80CE04-BD93-4B14-B5BB-584531947F33}" type="datetime1">
              <a:rPr lang="hr-HR"/>
              <a:pPr lvl="0"/>
              <a:t>4.5.2020.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1DE3B6-017C-438A-9B02-511C3A661F9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2A2A367-9DE6-4580-97BB-5A5D3CB4F0F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49577D-ECEB-42B9-A434-FB7AF6FFB31E}" type="slidenum">
              <a:rPr/>
              <a:pPr lvl="0"/>
              <a:t>‹#›</a:t>
            </a:fld>
            <a:endParaRPr lang="hr-HR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xmlns="" id="{85431345-01F2-48F7-BF6E-74AA23E4EFB4}"/>
              </a:ext>
            </a:extLst>
          </p:cNvPr>
          <p:cNvSpPr txBox="1"/>
          <p:nvPr/>
        </p:nvSpPr>
        <p:spPr>
          <a:xfrm>
            <a:off x="990596" y="884791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FFFFFF"/>
                </a:solidFill>
                <a:uFillTx/>
                <a:latin typeface="Calisto MT"/>
              </a:rPr>
              <a:t>“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xmlns="" id="{1DA5E2F8-0AAF-4F01-A82F-8C89A111ED92}"/>
              </a:ext>
            </a:extLst>
          </p:cNvPr>
          <p:cNvSpPr txBox="1"/>
          <p:nvPr/>
        </p:nvSpPr>
        <p:spPr>
          <a:xfrm>
            <a:off x="10504718" y="2928256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FFFFFF"/>
                </a:solidFill>
                <a:uFillTx/>
                <a:latin typeface="Calisto MT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68651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917147-63B1-460C-974E-E89B2D88B0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2126940"/>
            <a:ext cx="10353760" cy="251183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xmlns="" id="{37E53457-ADB3-4B7A-961D-0513202CBA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87" y="4650556"/>
            <a:ext cx="10352196" cy="1140640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xmlns="" id="{72B2FD6B-9AAE-49A5-A772-A6C7412920F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6976EB-67C5-49A0-A5F2-F7ABB7E66E8B}" type="datetime1">
              <a:rPr lang="hr-HR"/>
              <a:pPr lvl="0"/>
              <a:t>4.5.2020.</a:t>
            </a:fld>
            <a:endParaRPr lang="hr-HR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xmlns="" id="{59F95BB1-6AB2-4E9C-9F95-659FCFA866B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xmlns="" id="{5FD65DFE-40C3-427D-AA52-E6249BC41AA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D4C277-DA26-470C-A7D8-BAF71E31D620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09321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0630FC-D0F8-4CCF-A71F-D389B24EEE1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A5768D-8BB5-48E4-9081-A89C2AC3F74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96" y="1885950"/>
            <a:ext cx="3300984" cy="576264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62DC162-3517-47C5-87B0-E10989F40CE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96" y="2571749"/>
            <a:ext cx="3300984" cy="3219446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4C789AA-3C3E-49D0-96C0-048582DF64E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46708" y="1885950"/>
            <a:ext cx="3300984" cy="576264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xmlns="" id="{89B25496-E3D0-40C5-BDA1-199551216DC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41432" y="2571749"/>
            <a:ext cx="3300984" cy="3219446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xmlns="" id="{1FA7F9D1-9E7F-4C3F-B2D2-F1B47A4990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66572" y="1885950"/>
            <a:ext cx="3300984" cy="576264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639699AD-2469-4C97-8A64-BE08E1A19AC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66572" y="2571749"/>
            <a:ext cx="3300984" cy="3219446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xmlns="" id="{58F99B2B-439E-413B-A6F2-8B56D4B3B0E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259A37-3D50-4AE5-AC33-1318B0A74ACE}" type="datetime1">
              <a:rPr lang="hr-HR"/>
              <a:pPr lvl="0"/>
              <a:t>4.5.2020.</a:t>
            </a:fld>
            <a:endParaRPr lang="hr-HR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xmlns="" id="{16893334-7164-4739-BC3C-B5F6C7BE1FB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xmlns="" id="{A5FBDFA2-8A47-4492-A7C1-368D0CB6827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2C3A2E-AE41-4450-A67E-949FDEFAE07F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10213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xmlns="" id="{50C30A63-AD1D-45BF-932D-A8478F4B9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959" y="1818211"/>
            <a:ext cx="3339974" cy="1847846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3" name="Picture 35" descr="Slate-V2-HD-3colPhotoInset.png">
            <a:extLst>
              <a:ext uri="{FF2B5EF4-FFF2-40B4-BE49-F238E27FC236}">
                <a16:creationId xmlns:a16="http://schemas.microsoft.com/office/drawing/2014/main" xmlns="" id="{8D9D42CF-DB26-4D1F-A5F9-3D3BB102A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796" y="1818211"/>
            <a:ext cx="3339974" cy="1847846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4" name="Picture 36" descr="Slate-V2-HD-3colPhotoInset.png">
            <a:extLst>
              <a:ext uri="{FF2B5EF4-FFF2-40B4-BE49-F238E27FC236}">
                <a16:creationId xmlns:a16="http://schemas.microsoft.com/office/drawing/2014/main" xmlns="" id="{B49FD199-C4CC-4036-844A-0B3FADCE4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050" y="1818211"/>
            <a:ext cx="3339974" cy="1847846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712BA0D3-8A0E-4531-ADFE-6A7DAE20E19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50CFADE2-EDC9-4F1F-B440-7DEF807042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96" y="3904103"/>
            <a:ext cx="3300984" cy="576264"/>
          </a:xfrm>
        </p:spPr>
        <p:txBody>
          <a:bodyPr anchor="b" anchorCtr="1">
            <a:noAutofit/>
          </a:bodyPr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3B1FB101-15D4-40EE-B9DE-1A12C26EE5E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18102" y="1938921"/>
            <a:ext cx="3092363" cy="1602952"/>
          </a:xfrm>
          <a:effectLst>
            <a:outerShdw dist="25399" dir="4439558" algn="tl">
              <a:srgbClr val="000000">
                <a:alpha val="36000"/>
              </a:srgbClr>
            </a:outerShdw>
          </a:effectLst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FF287373-E96A-49C9-B48D-197CF2D82BA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96" y="4480367"/>
            <a:ext cx="3300984" cy="1310828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xmlns="" id="{F00D47B0-F516-4BD6-B612-15D27AFF3C0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42786" y="3904103"/>
            <a:ext cx="3300984" cy="576264"/>
          </a:xfrm>
        </p:spPr>
        <p:txBody>
          <a:bodyPr anchor="b" anchorCtr="1">
            <a:noAutofit/>
          </a:bodyPr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B09CFAB8-324A-4AFD-B5A4-D8B4D23A93D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545738" y="1939094"/>
            <a:ext cx="3092363" cy="1608164"/>
          </a:xfrm>
          <a:effectLst>
            <a:outerShdw dist="25399" dir="4439558" algn="tl">
              <a:srgbClr val="000000">
                <a:alpha val="36000"/>
              </a:srgbClr>
            </a:outerShdw>
          </a:effectLst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AB0036D4-4261-4E8D-9A3B-015B1DD5A85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41432" y="4480367"/>
            <a:ext cx="3300984" cy="1310828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F1503F47-F574-47B3-B275-F92F6E86107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66700" y="3904103"/>
            <a:ext cx="3300984" cy="576264"/>
          </a:xfrm>
        </p:spPr>
        <p:txBody>
          <a:bodyPr anchor="b" anchorCtr="1">
            <a:noAutofit/>
          </a:bodyPr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DD5B1860-0B2A-47A7-9DFB-ACB11948903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075697" y="1934431"/>
            <a:ext cx="3092363" cy="1607295"/>
          </a:xfrm>
          <a:effectLst>
            <a:outerShdw dist="25399" dir="4439558" algn="tl">
              <a:srgbClr val="000000">
                <a:alpha val="36000"/>
              </a:srgbClr>
            </a:outerShdw>
          </a:effectLst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42B44E82-4A4B-449A-BD6C-99EC04CA8CF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66572" y="4480367"/>
            <a:ext cx="3300984" cy="1310838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xmlns="" id="{33F2C4C2-0516-4579-84F2-7482672D9D5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6D8B07-F0AD-42AF-AD2F-366BB38C0782}" type="datetime1">
              <a:rPr lang="hr-HR"/>
              <a:pPr lvl="0"/>
              <a:t>4.5.2020.</a:t>
            </a:fld>
            <a:endParaRPr lang="hr-HR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xmlns="" id="{073936D9-BEA1-4CCF-817B-AF38EF5EE37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xmlns="" id="{A6045BAF-7167-42A5-B199-8552724F89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40ED44-A861-4E84-955D-79EAACFD29C0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32202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36CEB7-9FD5-4CFB-91CD-4B3B25AD20D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206520C-D9D5-49DA-A003-9F9B82213F2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9A8052-5B3A-45C8-96B1-C6016E6ED93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58DF48-6A2A-4273-93B9-C8A26F359379}" type="datetime1">
              <a:rPr lang="hr-HR"/>
              <a:pPr lvl="0"/>
              <a:t>4.5.2020.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F13536-C902-4C19-8BF9-19227F34DB9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281F17-A68F-497A-8372-C88A861F19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C39664-348C-41D6-A0D4-54226859DA16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28343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AF374B9-098F-4B4E-A4FE-B9888CAA602C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983065" y="609603"/>
            <a:ext cx="2284491" cy="5181603"/>
          </a:xfrm>
        </p:spPr>
        <p:txBody>
          <a:bodyPr vert="eaVert" anchorCtr="0"/>
          <a:lstStyle>
            <a:lvl1pPr algn="l"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8F06F82-B89E-4036-8D8A-7C6935FC7BD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913796" y="609603"/>
            <a:ext cx="7916875" cy="518160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29080B-9871-4FD3-AB6A-75160E3ACA1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7E110E-722B-4FD3-82C8-B95BF7890551}" type="datetime1">
              <a:rPr lang="hr-HR"/>
              <a:pPr lvl="0"/>
              <a:t>4.5.2020.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BFD005-3924-468A-AA1F-5F1A1B3480B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C1EF8B-9516-4B4A-8B57-6CB1C7BEB6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717C88-05B3-4788-B3B6-90CD8A86495B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48440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781AC8-7F9C-4C3D-921A-104857B72AE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60FBC1-4320-4718-B19D-D37952AA63B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FDDC28-1728-4D6B-9333-E8F2E1437CD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07D564-6695-43FC-B9F4-61DFB5E94E88}" type="datetime1">
              <a:rPr lang="hr-HR"/>
              <a:pPr lvl="0"/>
              <a:t>4.5.2020.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378B31-EDFF-482E-869E-D858AA1D6BB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850D8D-FEAA-4D3E-B894-E6FBA3714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7539D8-4222-4CFD-9FB3-E8E2D6501843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0079361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703C5B-3235-4686-89E0-E8163573D0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3" y="1761070"/>
            <a:ext cx="9590547" cy="1828809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7C1882E-CE4A-4D8A-BE2D-D1FA6A2A75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95403" y="3589879"/>
            <a:ext cx="9590547" cy="150705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B6ADEE-FA91-4282-895F-B181355D67B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72D07E-E745-4E7C-8E5D-3A36897C4D4D}" type="datetime1">
              <a:rPr lang="hr-HR"/>
              <a:pPr lvl="0"/>
              <a:t>4.5.2020.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8F37D9-EC6C-43CF-97F5-BB1F150EEFF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8C6A1E-2EF6-4F24-8125-05A06C940A3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90D78B-01FA-477A-9F64-0E23F8B94074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6641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FF9EFF-9D0D-47DD-AC6B-81E10D07F70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CFF321-9C97-4289-A5EC-95163CB2CCD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3796" y="1732449"/>
            <a:ext cx="5060499" cy="405874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6D9D26-2BB8-4BD6-BB93-482A9047062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02896" y="1732449"/>
            <a:ext cx="5064660" cy="405874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D69D6B-ECB4-4F69-B1B8-9E5E2256CAB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0E9660-1E60-428F-9A1F-7D48DB708117}" type="datetime1">
              <a:rPr lang="hr-HR"/>
              <a:pPr lvl="0"/>
              <a:t>4.5.2020.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EF3F2C-86FE-47B4-9C90-79BBE593B90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7B220F5-7E20-470F-A0CB-8039A6ACD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D759B8-3BEE-4B5A-909D-2ADAFBEB639F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13165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Slate-V2-HD-compPhotoInset.png">
            <a:extLst>
              <a:ext uri="{FF2B5EF4-FFF2-40B4-BE49-F238E27FC236}">
                <a16:creationId xmlns:a16="http://schemas.microsoft.com/office/drawing/2014/main" xmlns="" id="{085C5A0E-2186-4499-A43A-11BA4E230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6" y="1734507"/>
            <a:ext cx="5089074" cy="4148769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3" name="Picture 20" descr="Slate-V2-HD-compPhotoInset.png">
            <a:extLst>
              <a:ext uri="{FF2B5EF4-FFF2-40B4-BE49-F238E27FC236}">
                <a16:creationId xmlns:a16="http://schemas.microsoft.com/office/drawing/2014/main" xmlns="" id="{1E02F3FA-2ED6-40E1-9A50-7E575095F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481" y="1734507"/>
            <a:ext cx="5089074" cy="4148769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1CAC52C4-5CF6-4AC1-9FDA-8EAE5651EA1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ED902B45-9877-4099-9997-38AD008245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05867" y="1835255"/>
            <a:ext cx="4876339" cy="544881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600"/>
              </a:spcBef>
              <a:buNone/>
              <a:defRPr sz="24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xmlns="" id="{3E88C981-FA3D-4D0F-88C1-31DEDC07C53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005867" y="2380137"/>
            <a:ext cx="4876339" cy="3411059"/>
          </a:xfrm>
        </p:spPr>
        <p:txBody>
          <a:bodyPr/>
          <a:lstStyle>
            <a:lvl1pPr>
              <a:spcBef>
                <a:spcPts val="400"/>
              </a:spcBef>
              <a:defRPr sz="1800"/>
            </a:lvl1pPr>
            <a:lvl2pPr>
              <a:defRPr sz="1600"/>
            </a:lvl2pPr>
            <a:lvl3pPr>
              <a:spcBef>
                <a:spcPts val="300"/>
              </a:spcBef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xmlns="" id="{8F544B2B-CC2E-4851-A176-9E165C5B9613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294967" y="1835255"/>
            <a:ext cx="4895331" cy="544881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600"/>
              </a:spcBef>
              <a:buNone/>
              <a:defRPr sz="24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xmlns="" id="{68E9F1B3-B47A-45C8-9183-244A604C86E8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294967" y="2380137"/>
            <a:ext cx="4895331" cy="3411059"/>
          </a:xfrm>
        </p:spPr>
        <p:txBody>
          <a:bodyPr/>
          <a:lstStyle>
            <a:lvl1pPr>
              <a:spcBef>
                <a:spcPts val="400"/>
              </a:spcBef>
              <a:defRPr sz="1800"/>
            </a:lvl1pPr>
            <a:lvl2pPr>
              <a:defRPr sz="1600"/>
            </a:lvl2pPr>
            <a:lvl3pPr>
              <a:spcBef>
                <a:spcPts val="300"/>
              </a:spcBef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xmlns="" id="{8EF8EB59-173C-429C-AB5E-B9CC9DF5A8D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2EC466-310A-4997-9D5F-DE55B4B84B2A}" type="datetime1">
              <a:rPr lang="hr-HR"/>
              <a:pPr lvl="0"/>
              <a:t>4.5.2020.</a:t>
            </a:fld>
            <a:endParaRPr lang="hr-HR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xmlns="" id="{B2F79CF1-927D-4712-AED0-8398AD8C254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xmlns="" id="{0D43F7FE-3020-4CCF-BA52-E627F11999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DC2872-6627-4557-A096-FB0A3379C435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8524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C240FD-72D7-4A2D-8BC4-6889980C6C3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A1AF7C3-67A9-4CA5-8C55-EC5E4FD9ABF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1335BD-D95E-4D12-B44B-92CCCA0BD71E}" type="datetime1">
              <a:rPr lang="hr-HR"/>
              <a:pPr lvl="0"/>
              <a:t>4.5.2020.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40E229A-A63E-409B-8035-73D93C9E6F9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14251AA-6253-4447-AF26-5CF909BF17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C89D14-26A9-4E81-8A84-74DA9EAE2615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7396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33E9C2C-74CC-4802-8C57-1276377656D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B0BC99-90F4-43D0-870A-6FAD9CF08783}" type="datetime1">
              <a:rPr lang="hr-HR"/>
              <a:pPr lvl="0"/>
              <a:t>4.5.2020.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39E7472-FC8D-40AB-9427-E88C759349E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5595614-CBC1-423E-8176-46D3A3B151A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BA7F79-C26D-4A30-8C15-C351186E1769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77045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C5526A-0292-4434-82B0-59AFD2F890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609603"/>
            <a:ext cx="3706886" cy="1821914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1D43B2-4E0B-422D-8938-0BDE37D3B7A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855628" y="609603"/>
            <a:ext cx="6411928" cy="51816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19EE8EA-590A-4648-B27B-76CE6EF99C0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913796" y="2431517"/>
            <a:ext cx="3706886" cy="3359679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F5F23D-E087-4BA6-ABEB-9D5DCEB3F88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E9CFB4-F912-4B09-9741-53AE052AD980}" type="datetime1">
              <a:rPr lang="hr-HR"/>
              <a:pPr lvl="0"/>
              <a:t>4.5.2020.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D2D05C2-A504-46F9-B3D5-68345812FA6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95D428-13D3-4239-9C72-8EDD080DC7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43928D-F917-4A72-9177-C6D829996B54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2184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Slate-V2-HD-vertPhotoInset.png">
            <a:extLst>
              <a:ext uri="{FF2B5EF4-FFF2-40B4-BE49-F238E27FC236}">
                <a16:creationId xmlns:a16="http://schemas.microsoft.com/office/drawing/2014/main" xmlns="" id="{14BC56F6-4669-4BAE-9C23-FD08C379B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665" y="609603"/>
            <a:ext cx="3584164" cy="5204828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EA1EF04A-B651-47AF-8E16-44838A1A34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609923"/>
            <a:ext cx="5934949" cy="1829339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B20A04C3-2392-4AF5-A168-5CB97C7A483B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7442548" y="763697"/>
            <a:ext cx="3275746" cy="4912824"/>
          </a:xfrm>
          <a:effectLst>
            <a:outerShdw dist="25399" dir="4439558" algn="tl">
              <a:srgbClr val="000000">
                <a:alpha val="36000"/>
              </a:srgbClr>
            </a:outerShdw>
          </a:effectLst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7E6CA688-4D9E-4BCC-8FF1-88923F659D7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913796" y="2439262"/>
            <a:ext cx="5934949" cy="3376138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EB7A9C7B-12C2-4590-9B39-57E61CD0C0A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7A312B-1D1F-4EA3-8D3C-9E1EB8F9234A}" type="datetime1">
              <a:rPr lang="hr-HR"/>
              <a:pPr lvl="0"/>
              <a:t>4.5.2020.</a:t>
            </a:fld>
            <a:endParaRPr lang="hr-HR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BD99BF00-78DC-4541-B445-A1951C8C913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C44D33D6-06BC-493C-A951-6697C4C457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1BD04B-BFD3-4229-BF46-99D53642D14A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5003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6BE74BB-907B-42DA-B493-C3E606758A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609603"/>
            <a:ext cx="10353760" cy="970452"/>
          </a:xfrm>
          <a:prstGeom prst="rect">
            <a:avLst/>
          </a:prstGeom>
          <a:noFill/>
          <a:ln>
            <a:noFill/>
          </a:ln>
          <a:effectLst>
            <a:outerShdw dir="16200000" algn="tl">
              <a:srgbClr val="000000">
                <a:alpha val="46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87A298-52F6-4650-B86C-4BA31686AC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796" y="1732449"/>
            <a:ext cx="10353760" cy="4058747"/>
          </a:xfrm>
          <a:prstGeom prst="rect">
            <a:avLst/>
          </a:prstGeom>
          <a:noFill/>
          <a:ln>
            <a:noFill/>
          </a:ln>
          <a:effectLst>
            <a:outerShdw dir="16200000" algn="tl">
              <a:srgbClr val="000000">
                <a:alpha val="46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32941F-B1D4-4EBA-9561-AE799CFB3C30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678738" y="5883277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000" b="0" i="0" u="none" strike="noStrike" kern="1200" cap="none" spc="0" baseline="0">
                <a:solidFill>
                  <a:srgbClr val="F2F2F2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sto MT"/>
              </a:defRPr>
            </a:lvl1pPr>
          </a:lstStyle>
          <a:p>
            <a:pPr lvl="0"/>
            <a:fld id="{0BE0848F-9F59-4568-9785-00E2B7C7A825}" type="datetime1">
              <a:rPr lang="hr-HR"/>
              <a:pPr lvl="0"/>
              <a:t>4.5.2020.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B545A9-6DE7-462A-809A-B548AB862676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913796" y="5883277"/>
            <a:ext cx="6672861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000" b="0" i="0" u="none" strike="noStrike" kern="1200" cap="none" spc="0" baseline="0">
                <a:solidFill>
                  <a:srgbClr val="F2F2F2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sto MT"/>
              </a:defRPr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EE66B3-66AC-4E60-B158-BF045AB1A96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514008" y="5883277"/>
            <a:ext cx="75354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000" b="0" i="0" u="none" strike="noStrike" kern="1200" cap="none" spc="0" baseline="0">
                <a:solidFill>
                  <a:srgbClr val="F2F2F2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sto MT"/>
              </a:defRPr>
            </a:lvl1pPr>
          </a:lstStyle>
          <a:p>
            <a:pPr lvl="0"/>
            <a:fld id="{E2E94E07-2F7F-4999-9EC7-CCFCDD3C38D4}" type="slidenum">
              <a:rPr/>
              <a:pPr lvl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marL="0" marR="0" lvl="0" indent="0" algn="ctr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hr-HR" sz="4000" b="0" i="0" u="none" strike="noStrike" kern="1200" cap="none" spc="0" baseline="0">
          <a:solidFill>
            <a:srgbClr val="DADADA"/>
          </a:solidFill>
          <a:effectLst>
            <a:outerShdw dist="25403" dir="14639867">
              <a:srgbClr val="000000"/>
            </a:outerShdw>
          </a:effectLst>
          <a:uFillTx/>
          <a:latin typeface="Calisto MT"/>
          <a:cs typeface="Trebuchet MS"/>
        </a:defRPr>
      </a:lvl1pPr>
    </p:titleStyle>
    <p:bodyStyle>
      <a:lvl1pPr marL="342900" marR="0" lvl="0" indent="-306003" algn="l" defTabSz="457200" rtl="0" fontAlgn="auto" hangingPunct="1">
        <a:lnSpc>
          <a:spcPct val="100000"/>
        </a:lnSpc>
        <a:spcBef>
          <a:spcPts val="500"/>
        </a:spcBef>
        <a:spcAft>
          <a:spcPts val="600"/>
        </a:spcAft>
        <a:buClr>
          <a:srgbClr val="DADADA"/>
        </a:buClr>
        <a:buSzPct val="70000"/>
        <a:buFont typeface="Wingdings 2"/>
        <a:buChar char=""/>
        <a:tabLst/>
        <a:defRPr lang="hr-HR" sz="2000" b="0" i="0" u="none" strike="noStrike" kern="1200" cap="none" spc="0" baseline="0">
          <a:solidFill>
            <a:srgbClr val="DADADA"/>
          </a:solidFill>
          <a:effectLst>
            <a:outerShdw dist="25403" dir="14639867">
              <a:srgbClr val="000000"/>
            </a:outerShdw>
          </a:effectLst>
          <a:uFillTx/>
          <a:latin typeface="Calisto MT"/>
        </a:defRPr>
      </a:lvl1pPr>
      <a:lvl2pPr marL="719998" marR="0" lvl="1" indent="-270004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DADADA"/>
        </a:buClr>
        <a:buSzPct val="70000"/>
        <a:buFont typeface="Wingdings 2"/>
        <a:buChar char=""/>
        <a:tabLst/>
        <a:defRPr lang="hr-HR" sz="1800" b="0" i="0" u="none" strike="noStrike" kern="1200" cap="none" spc="0" baseline="0">
          <a:solidFill>
            <a:srgbClr val="DADADA"/>
          </a:solidFill>
          <a:effectLst>
            <a:outerShdw dist="25403" dir="14639867">
              <a:srgbClr val="000000"/>
            </a:outerShdw>
          </a:effectLst>
          <a:uFillTx/>
          <a:latin typeface="Calisto MT"/>
        </a:defRPr>
      </a:lvl2pPr>
      <a:lvl3pPr marL="1026002" marR="0" lvl="2" indent="-215999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DADADA"/>
        </a:buClr>
        <a:buSzPct val="70000"/>
        <a:buFont typeface="Wingdings 2"/>
        <a:buChar char=""/>
        <a:tabLst/>
        <a:defRPr lang="hr-HR" sz="1600" b="0" i="0" u="none" strike="noStrike" kern="1200" cap="none" spc="0" baseline="0">
          <a:solidFill>
            <a:srgbClr val="DADADA"/>
          </a:solidFill>
          <a:effectLst>
            <a:outerShdw dist="25403" dir="14639867">
              <a:srgbClr val="000000"/>
            </a:outerShdw>
          </a:effectLst>
          <a:uFillTx/>
          <a:latin typeface="Calisto MT"/>
        </a:defRPr>
      </a:lvl3pPr>
      <a:lvl4pPr marL="1386001" marR="0" lvl="3" indent="-215999" algn="l" defTabSz="457200" rtl="0" fontAlgn="auto" hangingPunct="1">
        <a:lnSpc>
          <a:spcPct val="100000"/>
        </a:lnSpc>
        <a:spcBef>
          <a:spcPts val="300"/>
        </a:spcBef>
        <a:spcAft>
          <a:spcPts val="600"/>
        </a:spcAft>
        <a:buClr>
          <a:srgbClr val="DADADA"/>
        </a:buClr>
        <a:buSzPct val="70000"/>
        <a:buFont typeface="Wingdings 2"/>
        <a:buChar char=""/>
        <a:tabLst/>
        <a:defRPr lang="hr-HR" sz="1400" b="0" i="0" u="none" strike="noStrike" kern="1200" cap="none" spc="0" baseline="0">
          <a:solidFill>
            <a:srgbClr val="DADADA"/>
          </a:solidFill>
          <a:effectLst>
            <a:outerShdw dist="25403" dir="14639867">
              <a:srgbClr val="000000"/>
            </a:outerShdw>
          </a:effectLst>
          <a:uFillTx/>
          <a:latin typeface="Calisto MT"/>
        </a:defRPr>
      </a:lvl4pPr>
      <a:lvl5pPr marL="1674001" marR="0" lvl="4" indent="-215999" algn="l" defTabSz="457200" rtl="0" fontAlgn="auto" hangingPunct="1">
        <a:lnSpc>
          <a:spcPct val="100000"/>
        </a:lnSpc>
        <a:spcBef>
          <a:spcPts val="300"/>
        </a:spcBef>
        <a:spcAft>
          <a:spcPts val="600"/>
        </a:spcAft>
        <a:buClr>
          <a:srgbClr val="DADADA"/>
        </a:buClr>
        <a:buSzPct val="70000"/>
        <a:buFont typeface="Wingdings 2"/>
        <a:buChar char=""/>
        <a:tabLst/>
        <a:defRPr lang="hr-HR" sz="1400" b="0" i="0" u="none" strike="noStrike" kern="1200" cap="none" spc="0" baseline="0">
          <a:solidFill>
            <a:srgbClr val="DADADA"/>
          </a:solidFill>
          <a:effectLst>
            <a:outerShdw dist="25403" dir="14639867">
              <a:srgbClr val="000000"/>
            </a:outerShdw>
          </a:effectLst>
          <a:uFillTx/>
          <a:latin typeface="Calisto M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hrcak.srce.hr/file/23307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AD5DA13-413F-4DFC-AC43-5402835C330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879893" y="488271"/>
            <a:ext cx="6290733" cy="917289"/>
          </a:xfrm>
        </p:spPr>
        <p:txBody>
          <a:bodyPr/>
          <a:lstStyle/>
          <a:p>
            <a:pPr lvl="0"/>
            <a:r>
              <a:rPr lang="hr-HR" b="1" dirty="0">
                <a:latin typeface="+mj-lt"/>
              </a:rPr>
              <a:t>Tridesetogodišnji rat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46F2F70-75D4-4797-8521-D53201ECCC3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919819" y="1405560"/>
            <a:ext cx="2352348" cy="387733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hr-HR" dirty="0">
                <a:latin typeface="+mj-lt"/>
              </a:rPr>
              <a:t>Dora Sokolović 6.a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A5EEE5D0-82E5-486C-A891-29031B64A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552" y="1793293"/>
            <a:ext cx="9337413" cy="4979950"/>
          </a:xfrm>
          <a:prstGeom prst="rect">
            <a:avLst/>
          </a:prstGeom>
          <a:noFill/>
          <a:ln cap="rnd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8F01A1C-D480-4B96-958E-40D6E85833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65523"/>
            <a:ext cx="3424455" cy="970452"/>
          </a:xfrm>
        </p:spPr>
        <p:txBody>
          <a:bodyPr>
            <a:normAutofit/>
          </a:bodyPr>
          <a:lstStyle/>
          <a:p>
            <a:pPr lvl="0" algn="l"/>
            <a:r>
              <a:rPr lang="hr-HR" sz="4400" b="1" dirty="0">
                <a:latin typeface="+mj-lt"/>
              </a:rPr>
              <a:t>Prije rata...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B297E1F-22E4-4560-A01A-77796B73EF8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3796" y="1732449"/>
            <a:ext cx="3667631" cy="4058747"/>
          </a:xfrm>
        </p:spPr>
        <p:txBody>
          <a:bodyPr>
            <a:normAutofit/>
          </a:bodyPr>
          <a:lstStyle/>
          <a:p>
            <a:pPr lvl="0"/>
            <a:r>
              <a:rPr lang="hr-H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Nakon Tridentskog koncila Katolička Crkva se suprotstavlja reformaciji</a:t>
            </a:r>
          </a:p>
          <a:p>
            <a:pPr lvl="0"/>
            <a:r>
              <a:rPr lang="hr-H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Pokušaj povratka izgubljenih područja</a:t>
            </a:r>
          </a:p>
          <a:p>
            <a:pPr lvl="0"/>
            <a:r>
              <a:rPr lang="hr-H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Neprestani sukobi doveli do rata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D2384CA-07A6-4426-8EA0-AFDB688E76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34" b="4580"/>
          <a:stretch/>
        </p:blipFill>
        <p:spPr>
          <a:xfrm>
            <a:off x="5050261" y="1335975"/>
            <a:ext cx="6217295" cy="46364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ABFE501-ECAF-4C2C-B5C0-C1FB9E2393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22" y="300765"/>
            <a:ext cx="4619738" cy="970452"/>
          </a:xfrm>
        </p:spPr>
        <p:txBody>
          <a:bodyPr>
            <a:normAutofit/>
          </a:bodyPr>
          <a:lstStyle/>
          <a:p>
            <a:pPr lvl="0"/>
            <a:r>
              <a:rPr lang="hr-HR" b="1" dirty="0">
                <a:latin typeface="+mj-lt"/>
              </a:rPr>
              <a:t>Vjersko-politički rat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21390A8-A560-4134-8299-4186EE24EBD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7613" y="2109522"/>
            <a:ext cx="3922155" cy="4058747"/>
          </a:xfrm>
        </p:spPr>
        <p:txBody>
          <a:bodyPr/>
          <a:lstStyle/>
          <a:p>
            <a:pPr lvl="0"/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1618. – 1648. god.</a:t>
            </a:r>
          </a:p>
          <a:p>
            <a:pPr lvl="0"/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Sukobili su se katolici i protestanti</a:t>
            </a:r>
          </a:p>
          <a:p>
            <a:pPr lvl="0"/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Borba na njemačkom teritoriju (vjerski izmiješano)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B81106D7-56DC-4ADF-BAA2-C08A0F66AC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8"/>
          <a:stretch/>
        </p:blipFill>
        <p:spPr>
          <a:xfrm>
            <a:off x="4628560" y="2053469"/>
            <a:ext cx="7189509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4BA626B-FA02-44A9-8DE9-DD6F2D53B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9347"/>
            <a:ext cx="4583952" cy="970452"/>
          </a:xfrm>
        </p:spPr>
        <p:txBody>
          <a:bodyPr/>
          <a:lstStyle/>
          <a:p>
            <a:r>
              <a:rPr lang="hr-H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Sukobljene strane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8E35EAB-00CF-4E2D-933C-59A52EB22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6" y="1732449"/>
            <a:ext cx="7004719" cy="4058747"/>
          </a:xfrm>
        </p:spPr>
        <p:txBody>
          <a:bodyPr/>
          <a:lstStyle/>
          <a:p>
            <a:pPr lvl="0"/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Katolici predvođeni Habsburgovcima</a:t>
            </a:r>
          </a:p>
          <a:p>
            <a:pPr lvl="0"/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Protestanti udruženi sa Švedskom, Danskom ,Engleskom i </a:t>
            </a:r>
          </a:p>
          <a:p>
            <a:pPr marL="36896" lvl="0" indent="0">
              <a:buNone/>
            </a:pP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     Francuskom</a:t>
            </a:r>
          </a:p>
          <a:p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Kralj Kristijan IV. – Danski general u protestantskoj vojsci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AD9CDF1A-4A02-4B3F-97D8-25D726603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975" y="0"/>
            <a:ext cx="3645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0087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A0574C3-2E50-476E-98A0-7E0C0A0E1C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39920"/>
            <a:ext cx="2896554" cy="970452"/>
          </a:xfrm>
        </p:spPr>
        <p:txBody>
          <a:bodyPr/>
          <a:lstStyle/>
          <a:p>
            <a:pPr lvl="0"/>
            <a:r>
              <a:rPr lang="hr-H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Kraj rata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B57E92C-7E44-4899-B1FD-78EAD959C2E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96979" y="1723022"/>
            <a:ext cx="3912728" cy="4058747"/>
          </a:xfrm>
        </p:spPr>
        <p:txBody>
          <a:bodyPr/>
          <a:lstStyle/>
          <a:p>
            <a:pPr lvl="0"/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Nakon 30. godina ratovanja katolici i protestanti sklopili mir </a:t>
            </a:r>
          </a:p>
          <a:p>
            <a:pPr lvl="0"/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Potpisan </a:t>
            </a:r>
            <a:r>
              <a:rPr lang="hr-H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Westfalski</a:t>
            </a: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 mir</a:t>
            </a:r>
          </a:p>
          <a:p>
            <a:pPr lvl="0"/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Potpisan u </a:t>
            </a:r>
            <a:r>
              <a:rPr lang="hr-H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Münsteru</a:t>
            </a:r>
            <a:endParaRPr lang="hr-H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7A67054C-4C29-4EEA-9522-24B82BF8D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121974" y="925146"/>
            <a:ext cx="6156230" cy="4699261"/>
          </a:xfrm>
          <a:prstGeom prst="rect">
            <a:avLst/>
          </a:prstGeom>
          <a:noFill/>
          <a:ln cap="rnd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8EE6D04-C36D-455D-AAA4-B12F58F11A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98519"/>
            <a:ext cx="3450210" cy="970452"/>
          </a:xfrm>
        </p:spPr>
        <p:txBody>
          <a:bodyPr/>
          <a:lstStyle/>
          <a:p>
            <a:pPr lvl="0"/>
            <a:r>
              <a:rPr lang="hr-H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Posljedice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xmlns="" id="{5EE9456C-EDAE-4EA2-BA17-581F43FF4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6" y="1732449"/>
            <a:ext cx="7674023" cy="4058747"/>
          </a:xfrm>
        </p:spPr>
        <p:txBody>
          <a:bodyPr>
            <a:normAutofit/>
          </a:bodyPr>
          <a:lstStyle/>
          <a:p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Priznata kalvinistička, katolička i luteranska </a:t>
            </a:r>
            <a:r>
              <a:rPr lang="hr-H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vjeroispovjedi</a:t>
            </a: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Habsburška prevlast oslabljena</a:t>
            </a:r>
          </a:p>
          <a:p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Car nema pravo samostalno odlučivati o ratu, miru i ubiranju poreza</a:t>
            </a:r>
          </a:p>
          <a:p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Načelo suvereniteta – svaka od država postala je suverena država s vlastitom diplomacijom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65AB700-E57F-4A4A-B1C7-4B63220A8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9361"/>
            <a:ext cx="3471589" cy="970452"/>
          </a:xfrm>
        </p:spPr>
        <p:txBody>
          <a:bodyPr/>
          <a:lstStyle/>
          <a:p>
            <a:r>
              <a:rPr lang="hr-HR" dirty="0"/>
              <a:t>Literatura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46386FF-B0DF-4054-97B9-8E214D388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705" y="2648365"/>
            <a:ext cx="3403680" cy="2217382"/>
          </a:xfrm>
        </p:spPr>
        <p:txBody>
          <a:bodyPr>
            <a:normAutofit fontScale="85000" lnSpcReduction="20000"/>
          </a:bodyPr>
          <a:lstStyle/>
          <a:p>
            <a:r>
              <a:rPr lang="hr-HR" dirty="0" err="1"/>
              <a:t>Brdal</a:t>
            </a:r>
            <a:r>
              <a:rPr lang="hr-HR" dirty="0"/>
              <a:t>, Ž., Madunić, M. : Tragom prošlosti 6 , Školska knjiga, 2015.</a:t>
            </a:r>
          </a:p>
          <a:p>
            <a:r>
              <a:rPr lang="hr-HR" dirty="0">
                <a:hlinkClick r:id="rId2"/>
              </a:rPr>
              <a:t>https://hrcak.srce.hr/file/233071</a:t>
            </a:r>
            <a:endParaRPr lang="hr-HR" dirty="0"/>
          </a:p>
          <a:p>
            <a:endParaRPr lang="hr-HR" dirty="0"/>
          </a:p>
          <a:p>
            <a:r>
              <a:rPr lang="hr-HR" dirty="0"/>
              <a:t>Ključni pojmovi: katolici, protestanti, rat, mir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3B6F6A8-92C1-4364-8B29-93F035ADB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74587"/>
            <a:ext cx="3692931" cy="5164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16633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B487066-DC14-4BC3-8179-F7DF822977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0008" y="2045616"/>
            <a:ext cx="10353760" cy="1800519"/>
          </a:xfrm>
        </p:spPr>
        <p:txBody>
          <a:bodyPr>
            <a:noAutofit/>
          </a:bodyPr>
          <a:lstStyle/>
          <a:p>
            <a:pPr lvl="0"/>
            <a:r>
              <a:rPr lang="hr-HR" sz="6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Hvala na pozornosti!</a:t>
            </a:r>
            <a:br>
              <a:rPr lang="hr-HR" sz="60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r-HR" sz="60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</a:t>
            </a:r>
            <a:endParaRPr lang="hr-HR" sz="6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Škriljeva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TM04033929%5b%5bfn=Škriljevac%5d%5d</Template>
  <TotalTime>155</TotalTime>
  <Words>164</Words>
  <Application>Microsoft Office PowerPoint</Application>
  <PresentationFormat>Custom</PresentationFormat>
  <Paragraphs>30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Škriljevac</vt:lpstr>
      <vt:lpstr>Tridesetogodišnji rat</vt:lpstr>
      <vt:lpstr>Prije rata...</vt:lpstr>
      <vt:lpstr>Vjersko-politički rat</vt:lpstr>
      <vt:lpstr>Sukobljene strane</vt:lpstr>
      <vt:lpstr>Kraj rata</vt:lpstr>
      <vt:lpstr>Posljedice</vt:lpstr>
      <vt:lpstr>Literatura</vt:lpstr>
      <vt:lpstr>Hvala na pozornosti!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Tridesetogodišnji rat</dc:title>
  <dc:creator>klara grizelj</dc:creator>
  <cp:lastModifiedBy>Mešo mekentoš</cp:lastModifiedBy>
  <cp:revision>15</cp:revision>
  <dcterms:created xsi:type="dcterms:W3CDTF">2020-04-27T15:16:49Z</dcterms:created>
  <dcterms:modified xsi:type="dcterms:W3CDTF">2020-05-04T10:45:53Z</dcterms:modified>
</cp:coreProperties>
</file>