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463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71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03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919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74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01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017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739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660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609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306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0BEC-EE21-4859-BCB7-3D64C7F5D2FC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8B431-4A67-4DB4-916C-5C99153E09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7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s.wikipedia.org/wiki/Foviza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r>
              <a:rPr lang="hr-HR" dirty="0" smtClean="0"/>
              <a:t>KOLORISTIČKA PERSPEKTIVA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6832848" cy="3624808"/>
          </a:xfrm>
        </p:spPr>
        <p:txBody>
          <a:bodyPr>
            <a:normAutofit/>
          </a:bodyPr>
          <a:lstStyle/>
          <a:p>
            <a:r>
              <a:rPr lang="vi-VN" sz="3400" b="1" i="1" dirty="0" smtClean="0">
                <a:solidFill>
                  <a:srgbClr val="FF0000"/>
                </a:solidFill>
              </a:rPr>
              <a:t>Koloristička perspektiva</a:t>
            </a:r>
            <a:r>
              <a:rPr lang="vi-VN" sz="3400" b="1" dirty="0" smtClean="0">
                <a:solidFill>
                  <a:srgbClr val="FF0000"/>
                </a:solidFill>
              </a:rPr>
              <a:t> se </a:t>
            </a:r>
            <a:r>
              <a:rPr lang="vi-VN" sz="3400" b="1" dirty="0" smtClean="0">
                <a:solidFill>
                  <a:srgbClr val="FFC000"/>
                </a:solidFill>
              </a:rPr>
              <a:t>temelji na činjenici da nam se </a:t>
            </a:r>
            <a:r>
              <a:rPr lang="vi-VN" sz="3400" b="1" dirty="0" smtClean="0">
                <a:solidFill>
                  <a:srgbClr val="FFFF00"/>
                </a:solidFill>
              </a:rPr>
              <a:t>neke boje, u međudjelovanju s </a:t>
            </a:r>
            <a:r>
              <a:rPr lang="vi-VN" sz="3400" b="1" dirty="0" smtClean="0">
                <a:solidFill>
                  <a:srgbClr val="00B050"/>
                </a:solidFill>
              </a:rPr>
              <a:t>drugim bojama, čine prostorno </a:t>
            </a:r>
            <a:r>
              <a:rPr lang="vi-VN" sz="3400" b="1" dirty="0" smtClean="0">
                <a:solidFill>
                  <a:srgbClr val="0070C0"/>
                </a:solidFill>
              </a:rPr>
              <a:t>"bližima", a druge </a:t>
            </a:r>
            <a:r>
              <a:rPr lang="vi-VN" sz="3400" b="1" dirty="0" smtClean="0">
                <a:solidFill>
                  <a:srgbClr val="7030A0"/>
                </a:solidFill>
              </a:rPr>
              <a:t>"udaljenijima</a:t>
            </a:r>
            <a:r>
              <a:rPr lang="vi-VN" dirty="0" smtClean="0">
                <a:solidFill>
                  <a:srgbClr val="7030A0"/>
                </a:solidFill>
              </a:rPr>
              <a:t>". </a:t>
            </a:r>
            <a:endParaRPr lang="hr-H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5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4665"/>
            <a:ext cx="7200800" cy="6005408"/>
          </a:xfrm>
        </p:spPr>
      </p:pic>
    </p:spTree>
    <p:extLst>
      <p:ext uri="{BB962C8B-B14F-4D97-AF65-F5344CB8AC3E}">
        <p14:creationId xmlns:p14="http://schemas.microsoft.com/office/powerpoint/2010/main" val="416982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4868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713387"/>
          </a:xfrm>
        </p:spPr>
        <p:txBody>
          <a:bodyPr/>
          <a:lstStyle/>
          <a:p>
            <a:r>
              <a:rPr lang="hr-HR" dirty="0" smtClean="0"/>
              <a:t>Umjetnici 20. vijeka, prvenstveno </a:t>
            </a:r>
            <a:r>
              <a:rPr lang="hr-HR" dirty="0" smtClean="0">
                <a:hlinkClick r:id="rId2" tooltip="Fovizam"/>
              </a:rPr>
              <a:t>fovisti</a:t>
            </a:r>
            <a:r>
              <a:rPr lang="hr-HR" dirty="0" smtClean="0"/>
              <a:t>, uzeli su to kao zakon prostornosti i prikazivali bliže oblike toplim bojama, a dalje hladnijim bojama.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011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696" y="476672"/>
            <a:ext cx="8229600" cy="1143000"/>
          </a:xfrm>
        </p:spPr>
        <p:txBody>
          <a:bodyPr/>
          <a:lstStyle/>
          <a:p>
            <a:endParaRPr lang="hr-HR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996" y="670928"/>
            <a:ext cx="6840396" cy="5422368"/>
          </a:xfrm>
        </p:spPr>
      </p:pic>
    </p:spTree>
    <p:extLst>
      <p:ext uri="{BB962C8B-B14F-4D97-AF65-F5344CB8AC3E}">
        <p14:creationId xmlns:p14="http://schemas.microsoft.com/office/powerpoint/2010/main" val="228652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Fotografije pejzaža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7956874" cy="4470277"/>
          </a:xfrm>
        </p:spPr>
      </p:pic>
    </p:spTree>
    <p:extLst>
      <p:ext uri="{BB962C8B-B14F-4D97-AF65-F5344CB8AC3E}">
        <p14:creationId xmlns:p14="http://schemas.microsoft.com/office/powerpoint/2010/main" val="198732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7848872" cy="4924995"/>
          </a:xfrm>
        </p:spPr>
      </p:pic>
    </p:spTree>
    <p:extLst>
      <p:ext uri="{BB962C8B-B14F-4D97-AF65-F5344CB8AC3E}">
        <p14:creationId xmlns:p14="http://schemas.microsoft.com/office/powerpoint/2010/main" val="186414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58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KOLORISTIČKA PERSPEKTIVA</vt:lpstr>
      <vt:lpstr>PowerPoint Presentation</vt:lpstr>
      <vt:lpstr>PowerPoint Presentation</vt:lpstr>
      <vt:lpstr>PowerPoint Presentation</vt:lpstr>
      <vt:lpstr>Fotografije pejzaža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KOLORISTIČKA PERSPEKTIVA</dc:title>
  <dc:creator>Windows User</dc:creator>
  <cp:lastModifiedBy>Windows User</cp:lastModifiedBy>
  <cp:revision>4</cp:revision>
  <dcterms:created xsi:type="dcterms:W3CDTF">2018-04-27T05:35:41Z</dcterms:created>
  <dcterms:modified xsi:type="dcterms:W3CDTF">2018-04-27T06:15:25Z</dcterms:modified>
</cp:coreProperties>
</file>