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RJEŠENJA DOMAĆE ZADAĆE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7467600" cy="62453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dirty="0" smtClean="0"/>
              <a:t>- </a:t>
            </a:r>
            <a:r>
              <a:rPr lang="hr-HR" dirty="0" smtClean="0"/>
              <a:t>kalvinizam – </a:t>
            </a:r>
            <a:r>
              <a:rPr lang="hr-HR" dirty="0" err="1" smtClean="0"/>
              <a:t>Jean</a:t>
            </a:r>
            <a:r>
              <a:rPr lang="hr-HR" dirty="0" smtClean="0"/>
              <a:t> Calvin</a:t>
            </a:r>
          </a:p>
          <a:p>
            <a:pPr>
              <a:buNone/>
            </a:pPr>
            <a:r>
              <a:rPr lang="hr-HR" dirty="0" smtClean="0"/>
              <a:t>                       - Švicarska</a:t>
            </a:r>
          </a:p>
          <a:p>
            <a:pPr>
              <a:buNone/>
            </a:pPr>
            <a:r>
              <a:rPr lang="hr-HR" dirty="0" smtClean="0"/>
              <a:t>                       - obilježja: - crkve bez ukrasa</a:t>
            </a:r>
          </a:p>
          <a:p>
            <a:pPr>
              <a:buNone/>
            </a:pPr>
            <a:r>
              <a:rPr lang="hr-HR" dirty="0" smtClean="0"/>
              <a:t>                                       </a:t>
            </a:r>
            <a:r>
              <a:rPr lang="hr-HR" dirty="0" smtClean="0"/>
              <a:t>- </a:t>
            </a:r>
            <a:r>
              <a:rPr lang="hr-HR" dirty="0" smtClean="0"/>
              <a:t>ukinuli biskupe i svećenike</a:t>
            </a:r>
          </a:p>
          <a:p>
            <a:pPr>
              <a:buNone/>
            </a:pPr>
            <a:r>
              <a:rPr lang="hr-HR" dirty="0" smtClean="0"/>
              <a:t>                                       </a:t>
            </a:r>
            <a:r>
              <a:rPr lang="hr-HR" dirty="0" smtClean="0"/>
              <a:t>- </a:t>
            </a:r>
            <a:r>
              <a:rPr lang="hr-HR" dirty="0" smtClean="0"/>
              <a:t>kalvinistima zabranjeno 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 </a:t>
            </a:r>
            <a:r>
              <a:rPr lang="hr-HR" dirty="0" smtClean="0"/>
              <a:t>                                    posjećivanje </a:t>
            </a:r>
            <a:r>
              <a:rPr lang="hr-HR" dirty="0" smtClean="0"/>
              <a:t>gostionicama, 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 </a:t>
            </a:r>
            <a:r>
              <a:rPr lang="hr-HR" dirty="0" smtClean="0"/>
              <a:t>                                     nošenje </a:t>
            </a:r>
            <a:r>
              <a:rPr lang="hr-HR" dirty="0" smtClean="0"/>
              <a:t>luksuzne odjeće</a:t>
            </a:r>
          </a:p>
          <a:p>
            <a:pPr>
              <a:buNone/>
            </a:pPr>
            <a:r>
              <a:rPr lang="hr-HR" dirty="0" smtClean="0"/>
              <a:t>- Anglikanska crkva – Henrik VIII.</a:t>
            </a:r>
          </a:p>
          <a:p>
            <a:pPr>
              <a:buNone/>
            </a:pPr>
            <a:r>
              <a:rPr lang="hr-HR" dirty="0" smtClean="0"/>
              <a:t>                                - Engleska</a:t>
            </a:r>
          </a:p>
          <a:p>
            <a:pPr>
              <a:buNone/>
            </a:pPr>
            <a:r>
              <a:rPr lang="hr-HR" dirty="0" smtClean="0"/>
              <a:t>                                - obilježja: - neovisna o papi </a:t>
            </a:r>
          </a:p>
          <a:p>
            <a:pPr>
              <a:buNone/>
            </a:pPr>
            <a:r>
              <a:rPr lang="hr-HR" dirty="0" smtClean="0"/>
              <a:t>                                 </a:t>
            </a:r>
            <a:r>
              <a:rPr lang="hr-HR" dirty="0" smtClean="0"/>
              <a:t>- </a:t>
            </a:r>
            <a:r>
              <a:rPr lang="hr-HR" dirty="0" smtClean="0"/>
              <a:t>ukinuti katolički samostani, 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 </a:t>
            </a:r>
            <a:r>
              <a:rPr lang="hr-HR" dirty="0" smtClean="0"/>
              <a:t>                                   zapljena </a:t>
            </a:r>
            <a:r>
              <a:rPr lang="hr-HR" dirty="0" smtClean="0"/>
              <a:t>crkvenih </a:t>
            </a:r>
            <a:r>
              <a:rPr lang="hr-HR" dirty="0" smtClean="0"/>
              <a:t>imanja</a:t>
            </a:r>
            <a:endParaRPr lang="hr-HR" dirty="0" smtClean="0"/>
          </a:p>
          <a:p>
            <a:pPr>
              <a:buNone/>
            </a:pPr>
            <a:r>
              <a:rPr lang="hr-HR" dirty="0" smtClean="0"/>
              <a:t>- Hrvatska – reformacija nije naišla na plodno tlo</a:t>
            </a:r>
          </a:p>
          <a:p>
            <a:pPr>
              <a:buNone/>
            </a:pPr>
            <a:r>
              <a:rPr lang="hr-HR" dirty="0" smtClean="0"/>
              <a:t>                   - Matija </a:t>
            </a:r>
            <a:r>
              <a:rPr lang="hr-HR" dirty="0" err="1" smtClean="0"/>
              <a:t>Vlačić</a:t>
            </a:r>
            <a:r>
              <a:rPr lang="hr-HR" dirty="0" smtClean="0"/>
              <a:t> Ilirik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26" name="Picture 2" descr="C:\Users\Mešo mekentoš\Desktop\RBstr. 55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9151" y="1600200"/>
            <a:ext cx="3543697" cy="48736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hr-HR" dirty="0"/>
          </a:p>
        </p:txBody>
      </p:sp>
      <p:pic>
        <p:nvPicPr>
          <p:cNvPr id="2051" name="Picture 3" descr="C:\Users\Mešo mekentoš\Desktop\RBstr. 56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9151" y="1600200"/>
            <a:ext cx="3543697" cy="48736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</TotalTime>
  <Words>79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Oriel</vt:lpstr>
      <vt:lpstr>RJEŠENJA DOMAĆE ZADAĆE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RJEŠENJA RADNE BILJEŽNICE</dc:title>
  <dc:creator>Mešo mekentoš</dc:creator>
  <cp:lastModifiedBy>Mešo mekentoš</cp:lastModifiedBy>
  <cp:revision>3</cp:revision>
  <dcterms:created xsi:type="dcterms:W3CDTF">2006-08-16T00:00:00Z</dcterms:created>
  <dcterms:modified xsi:type="dcterms:W3CDTF">2020-05-08T09:58:57Z</dcterms:modified>
</cp:coreProperties>
</file>