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57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RJEŠENJA ZADAĆE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Mešo mekentoš\Desktop\WEB STRANICA\RBstr. 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Mešo mekentoš\Desktop\WEB STRANICA\RBstr. 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Mešo mekentoš\Desktop\WEB STRANICA\RBstr. 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Mešo mekentoš\Desktop\WEB STRANICA\RBstr. 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Users\Mešo mekentoš\Desktop\WEB STRANICA\RBstr. 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IX. SVIJET U DOBA EUROPSKE DOMINACIJE U XIX. STOLJEĆU</a:t>
            </a:r>
          </a:p>
          <a:p>
            <a:pPr algn="ctr"/>
            <a:endParaRPr lang="hr-H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KOLONIJALIZAM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pPr>
              <a:buNone/>
            </a:pPr>
            <a:r>
              <a:rPr lang="hr-HR" dirty="0" smtClean="0"/>
              <a:t>- XIX. st. – istraživanje unutrašnjosti </a:t>
            </a:r>
            <a:r>
              <a:rPr lang="hr-HR" u="sng" dirty="0" smtClean="0"/>
              <a:t>Afrike</a:t>
            </a:r>
            <a:r>
              <a:rPr lang="hr-HR" dirty="0" smtClean="0"/>
              <a:t>, Sjeverne i </a:t>
            </a:r>
            <a:r>
              <a:rPr lang="hr-HR" u="sng" dirty="0" smtClean="0"/>
              <a:t>Južne</a:t>
            </a:r>
            <a:r>
              <a:rPr lang="hr-HR" dirty="0" smtClean="0"/>
              <a:t> </a:t>
            </a:r>
            <a:r>
              <a:rPr lang="hr-HR" u="sng" dirty="0" smtClean="0"/>
              <a:t>Amerike</a:t>
            </a:r>
            <a:r>
              <a:rPr lang="hr-HR" dirty="0" smtClean="0"/>
              <a:t>, </a:t>
            </a:r>
            <a:r>
              <a:rPr lang="hr-HR" u="sng" dirty="0" err="1" smtClean="0"/>
              <a:t>Antarktike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istraživači</a:t>
            </a:r>
            <a:r>
              <a:rPr lang="hr-HR" dirty="0" smtClean="0"/>
              <a:t>: - Afrika – David </a:t>
            </a:r>
            <a:r>
              <a:rPr lang="hr-HR" u="sng" dirty="0" smtClean="0"/>
              <a:t>Livingstone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- </a:t>
            </a:r>
            <a:r>
              <a:rPr lang="hr-HR" dirty="0" err="1" smtClean="0"/>
              <a:t>Henry</a:t>
            </a:r>
            <a:r>
              <a:rPr lang="hr-HR" dirty="0" smtClean="0"/>
              <a:t> </a:t>
            </a:r>
            <a:r>
              <a:rPr lang="hr-HR" dirty="0" err="1" smtClean="0"/>
              <a:t>Morton</a:t>
            </a:r>
            <a:r>
              <a:rPr lang="hr-HR" dirty="0" smtClean="0"/>
              <a:t> </a:t>
            </a:r>
            <a:r>
              <a:rPr lang="hr-HR" u="sng" dirty="0" smtClean="0"/>
              <a:t>Stanley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- Dragutin </a:t>
            </a:r>
            <a:r>
              <a:rPr lang="hr-HR" u="sng" dirty="0" smtClean="0"/>
              <a:t>Lerman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- Amerika - </a:t>
            </a:r>
            <a:r>
              <a:rPr lang="hr-HR" dirty="0" err="1" smtClean="0"/>
              <a:t>Meriwether</a:t>
            </a:r>
            <a:r>
              <a:rPr lang="hr-HR" dirty="0" smtClean="0"/>
              <a:t> </a:t>
            </a:r>
            <a:r>
              <a:rPr lang="hr-HR" u="sng" dirty="0" smtClean="0"/>
              <a:t>Lewis</a:t>
            </a:r>
            <a:r>
              <a:rPr lang="hr-HR" dirty="0" smtClean="0"/>
              <a:t>, </a:t>
            </a:r>
            <a:r>
              <a:rPr lang="hr-HR" dirty="0" err="1" smtClean="0"/>
              <a:t>William</a:t>
            </a:r>
            <a:r>
              <a:rPr lang="hr-HR" dirty="0" smtClean="0"/>
              <a:t> </a:t>
            </a:r>
            <a:r>
              <a:rPr lang="hr-HR" u="sng" dirty="0" smtClean="0"/>
              <a:t>Clark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- braća </a:t>
            </a:r>
            <a:r>
              <a:rPr lang="hr-HR" u="sng" dirty="0" smtClean="0"/>
              <a:t>Mirko</a:t>
            </a:r>
            <a:r>
              <a:rPr lang="hr-HR" dirty="0" smtClean="0"/>
              <a:t> i Stevo </a:t>
            </a:r>
            <a:r>
              <a:rPr lang="hr-HR" u="sng" dirty="0" smtClean="0"/>
              <a:t>Seljan</a:t>
            </a:r>
            <a:r>
              <a:rPr lang="hr-HR" dirty="0" smtClean="0"/>
              <a:t> - </a:t>
            </a:r>
            <a:r>
              <a:rPr lang="hr-HR" u="sng" dirty="0" smtClean="0"/>
              <a:t>Srednja</a:t>
            </a:r>
            <a:r>
              <a:rPr lang="hr-HR" dirty="0" smtClean="0"/>
              <a:t> i </a:t>
            </a:r>
          </a:p>
          <a:p>
            <a:pPr>
              <a:buNone/>
            </a:pPr>
            <a:r>
              <a:rPr lang="hr-HR" dirty="0" smtClean="0"/>
              <a:t>                         </a:t>
            </a:r>
            <a:r>
              <a:rPr lang="hr-HR" u="sng" dirty="0" smtClean="0"/>
              <a:t>Južna</a:t>
            </a:r>
            <a:r>
              <a:rPr lang="hr-HR" dirty="0" smtClean="0"/>
              <a:t> Amerika</a:t>
            </a:r>
          </a:p>
          <a:p>
            <a:pPr>
              <a:buNone/>
            </a:pPr>
            <a:r>
              <a:rPr lang="hr-HR" dirty="0" smtClean="0"/>
              <a:t> 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kolonijalizam </a:t>
            </a:r>
            <a:r>
              <a:rPr lang="hr-HR" dirty="0" smtClean="0"/>
              <a:t>– politika </a:t>
            </a:r>
            <a:r>
              <a:rPr lang="hr-HR" u="sng" dirty="0" smtClean="0"/>
              <a:t>osvajanja</a:t>
            </a:r>
            <a:r>
              <a:rPr lang="hr-HR" dirty="0" smtClean="0"/>
              <a:t> i iskorištavanja </a:t>
            </a:r>
            <a:r>
              <a:rPr lang="hr-HR" u="sng" dirty="0" smtClean="0"/>
              <a:t>kolonijalnih</a:t>
            </a:r>
            <a:r>
              <a:rPr lang="hr-HR" dirty="0" smtClean="0"/>
              <a:t> posjeda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uzroci kolonijalizma</a:t>
            </a:r>
            <a:r>
              <a:rPr lang="hr-HR" dirty="0" smtClean="0"/>
              <a:t>:</a:t>
            </a:r>
          </a:p>
          <a:p>
            <a:pPr lvl="0">
              <a:buNone/>
            </a:pPr>
            <a:r>
              <a:rPr lang="hr-HR" dirty="0" smtClean="0"/>
              <a:t>       - </a:t>
            </a:r>
            <a:r>
              <a:rPr lang="hr-HR" u="sng" dirty="0" smtClean="0"/>
              <a:t>gospodarski</a:t>
            </a:r>
            <a:r>
              <a:rPr lang="hr-HR" dirty="0" smtClean="0"/>
              <a:t> razvoj</a:t>
            </a:r>
          </a:p>
          <a:p>
            <a:pPr lvl="0">
              <a:buNone/>
            </a:pPr>
            <a:r>
              <a:rPr lang="hr-HR" dirty="0" smtClean="0"/>
              <a:t>       - potreba za </a:t>
            </a:r>
            <a:r>
              <a:rPr lang="hr-HR" u="sng" dirty="0" smtClean="0"/>
              <a:t>sirovinama</a:t>
            </a:r>
            <a:endParaRPr lang="hr-HR" dirty="0" smtClean="0"/>
          </a:p>
          <a:p>
            <a:pPr lvl="0">
              <a:buNone/>
            </a:pPr>
            <a:r>
              <a:rPr lang="hr-HR" dirty="0" smtClean="0"/>
              <a:t>       - tržište za </a:t>
            </a:r>
            <a:r>
              <a:rPr lang="hr-HR" u="sng" dirty="0" smtClean="0"/>
              <a:t>prodaju gotovih proizvoda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posljedice kolonijalizma</a:t>
            </a:r>
            <a:r>
              <a:rPr lang="hr-HR" dirty="0" smtClean="0"/>
              <a:t>:</a:t>
            </a:r>
          </a:p>
          <a:p>
            <a:pPr lvl="0">
              <a:buNone/>
            </a:pPr>
            <a:r>
              <a:rPr lang="hr-HR" dirty="0" smtClean="0"/>
              <a:t>       - porobljavanje i iskorištavanje </a:t>
            </a:r>
            <a:r>
              <a:rPr lang="hr-HR" u="sng" dirty="0" smtClean="0"/>
              <a:t>domorodačkog stanovništva</a:t>
            </a:r>
            <a:endParaRPr lang="hr-HR" dirty="0" smtClean="0"/>
          </a:p>
          <a:p>
            <a:pPr lvl="0">
              <a:buNone/>
            </a:pPr>
            <a:r>
              <a:rPr lang="hr-HR" dirty="0" smtClean="0"/>
              <a:t>       - </a:t>
            </a:r>
            <a:r>
              <a:rPr lang="hr-HR" u="sng" dirty="0" smtClean="0"/>
              <a:t>zaoštravanje</a:t>
            </a:r>
            <a:r>
              <a:rPr lang="hr-HR" dirty="0" smtClean="0"/>
              <a:t> odnosi među silama</a:t>
            </a:r>
          </a:p>
          <a:p>
            <a:pPr lvl="0">
              <a:buNone/>
            </a:pPr>
            <a:r>
              <a:rPr lang="hr-HR" dirty="0" smtClean="0"/>
              <a:t>       - stvaranje saveza: - </a:t>
            </a:r>
            <a:r>
              <a:rPr lang="hr-HR" dirty="0" smtClean="0">
                <a:solidFill>
                  <a:srgbClr val="FF0000"/>
                </a:solidFill>
              </a:rPr>
              <a:t>Antanta </a:t>
            </a:r>
            <a:r>
              <a:rPr lang="hr-HR" dirty="0" smtClean="0"/>
              <a:t>- </a:t>
            </a:r>
            <a:r>
              <a:rPr lang="hr-HR" u="sng" dirty="0" smtClean="0"/>
              <a:t>Engleska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               - </a:t>
            </a:r>
            <a:r>
              <a:rPr lang="hr-HR" u="sng" dirty="0" smtClean="0"/>
              <a:t>Francuska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               - </a:t>
            </a:r>
            <a:r>
              <a:rPr lang="hr-HR" u="sng" dirty="0" smtClean="0"/>
              <a:t>Rusija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- </a:t>
            </a:r>
            <a:r>
              <a:rPr lang="hr-HR" dirty="0" smtClean="0">
                <a:solidFill>
                  <a:srgbClr val="FF0000"/>
                </a:solidFill>
              </a:rPr>
              <a:t>Trojni savez </a:t>
            </a:r>
            <a:r>
              <a:rPr lang="hr-HR" dirty="0" smtClean="0"/>
              <a:t>- </a:t>
            </a:r>
            <a:r>
              <a:rPr lang="hr-HR" u="sng" dirty="0" smtClean="0"/>
              <a:t>Njemačka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                       - </a:t>
            </a:r>
            <a:r>
              <a:rPr lang="hr-HR" u="sng" dirty="0" err="1" smtClean="0"/>
              <a:t>Austro</a:t>
            </a:r>
            <a:r>
              <a:rPr lang="hr-HR" u="sng" dirty="0" smtClean="0"/>
              <a:t>-Ugarska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                       - </a:t>
            </a:r>
            <a:r>
              <a:rPr lang="hr-HR" u="sng" dirty="0" smtClean="0"/>
              <a:t>Italija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JUŽNA I SJEVERNA AMERIKA U XIX. STOLJEĆU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pPr>
              <a:buNone/>
            </a:pPr>
            <a:r>
              <a:rPr lang="hr-HR" dirty="0" smtClean="0"/>
              <a:t>1. Narode u južnoj Americi na borbu za neovisnost potaknuli su nastanak SAD-, širenje nacionalnih ideja.</a:t>
            </a:r>
          </a:p>
          <a:p>
            <a:pPr>
              <a:buNone/>
            </a:pPr>
            <a:r>
              <a:rPr lang="hr-HR" dirty="0" smtClean="0"/>
              <a:t>2. Po vašem izboru. </a:t>
            </a:r>
          </a:p>
          <a:p>
            <a:pPr>
              <a:buNone/>
            </a:pPr>
            <a:r>
              <a:rPr lang="hr-HR" dirty="0" smtClean="0"/>
              <a:t>3.  Europski doseljenici naseljavali su područja gdje su živjeli Indijanci, te je njihovo potiskivanje uzrokovalo mnogo sukoba u kojima Indijanci nisu imali izgleda, te su prihvatili smještaj u rezervate.</a:t>
            </a:r>
          </a:p>
          <a:p>
            <a:pPr>
              <a:buNone/>
            </a:pPr>
            <a:r>
              <a:rPr lang="hr-HR" dirty="0" smtClean="0"/>
              <a:t>4. Masovno naseljavanje zapada započinje polovicom XIX. stoljeća kad su u Kaliforniji otkrivena nalazišta zlata.</a:t>
            </a:r>
          </a:p>
          <a:p>
            <a:pPr>
              <a:buNone/>
            </a:pPr>
            <a:r>
              <a:rPr lang="hr-HR" dirty="0" smtClean="0"/>
              <a:t>5. Hrvati se u SAD-u okupljaju u udruge radi bolje povezanosti i organiziranosti.</a:t>
            </a:r>
          </a:p>
          <a:p>
            <a:pPr>
              <a:buNone/>
            </a:pPr>
            <a:r>
              <a:rPr lang="hr-HR" dirty="0" smtClean="0"/>
              <a:t>6. Najpoznatija udruga Hrvata u SAD-u je Hrvatska bratska zajednica.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GRAĐANSKI RAT U SADU-u</a:t>
            </a:r>
          </a:p>
          <a:p>
            <a:pPr algn="ctr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jug SAD-a</a:t>
            </a:r>
            <a:r>
              <a:rPr lang="hr-HR" dirty="0" smtClean="0"/>
              <a:t>: robovski rad (crni robovi) korišten na plantažama duhana i pamuka 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sjever SAD-a</a:t>
            </a:r>
            <a:r>
              <a:rPr lang="hr-HR" dirty="0" smtClean="0"/>
              <a:t>: razvoj industrije</a:t>
            </a:r>
          </a:p>
          <a:p>
            <a:pPr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abolicionizam je pokret koji teži ukinuću ropstva</a:t>
            </a:r>
          </a:p>
          <a:p>
            <a:pPr>
              <a:buFontTx/>
              <a:buChar char="-"/>
            </a:pPr>
            <a:r>
              <a:rPr lang="hr-HR" dirty="0" smtClean="0"/>
              <a:t>1861. g. je Abraham Lincoln </a:t>
            </a:r>
            <a:r>
              <a:rPr lang="hr-HR" smtClean="0"/>
              <a:t>postao </a:t>
            </a:r>
            <a:r>
              <a:rPr lang="hr-HR" smtClean="0"/>
              <a:t>američki </a:t>
            </a:r>
            <a:r>
              <a:rPr lang="hr-HR" dirty="0" smtClean="0"/>
              <a:t>predsjednik</a:t>
            </a:r>
          </a:p>
          <a:p>
            <a:pPr>
              <a:buNone/>
            </a:pPr>
            <a:r>
              <a:rPr lang="hr-HR" dirty="0" smtClean="0"/>
              <a:t>- građanski rat za oslobođenje od ropstva: 1861. – 1865.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1800" dirty="0" smtClean="0"/>
              <a:t>Sjever – Unija                                                        Jug – Konfederacija </a:t>
            </a:r>
          </a:p>
          <a:p>
            <a:pPr>
              <a:buNone/>
            </a:pPr>
            <a:r>
              <a:rPr lang="hr-HR" sz="1800" dirty="0" smtClean="0"/>
              <a:t>za ukinuće ropstva                      ↔                      za očuvanje ropstva</a:t>
            </a:r>
          </a:p>
          <a:p>
            <a:pPr>
              <a:buNone/>
            </a:pPr>
            <a:r>
              <a:rPr lang="hr-HR" sz="1800" dirty="0" smtClean="0"/>
              <a:t>Abraham Lincoln               </a:t>
            </a:r>
            <a:endParaRPr lang="hr-HR" sz="1800" b="1" dirty="0" smtClean="0"/>
          </a:p>
          <a:p>
            <a:pPr>
              <a:buNone/>
            </a:pPr>
            <a:r>
              <a:rPr lang="hr-HR" sz="1800" dirty="0" smtClean="0"/>
              <a:t>pobjeda                                                                                poraz</a:t>
            </a:r>
          </a:p>
          <a:p>
            <a:pPr>
              <a:buNone/>
            </a:pPr>
            <a:endParaRPr lang="hr-HR" sz="1800" b="1" dirty="0" smtClean="0"/>
          </a:p>
          <a:p>
            <a:pPr>
              <a:buNone/>
            </a:pPr>
            <a:r>
              <a:rPr lang="hr-HR" sz="1800" dirty="0" smtClean="0"/>
              <a:t>- posljedica: ukinuto ropstvo, crnci dobili ograničena politička prava</a:t>
            </a:r>
          </a:p>
          <a:p>
            <a:pPr>
              <a:buNone/>
            </a:pPr>
            <a:r>
              <a:rPr lang="hr-HR" sz="1800" dirty="0" smtClean="0"/>
              <a:t>- nagli razvoj industrije → tijekom XX. st. SAD postaje najveća svjetska velesila</a:t>
            </a:r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Mešo mekentoš\Desktop\WEB STRANICA\RBstr. 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Mešo mekentoš\Desktop\WEB STRANICA\RBstr. 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Mešo mekentoš\Desktop\WEB STRANICA\RBstr. 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193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RJEŠENJA ZADAĆE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RJEŠENJA ZADAĆE</dc:title>
  <dc:creator>Mešo mekentoš</dc:creator>
  <cp:lastModifiedBy>Mešo mekentoš</cp:lastModifiedBy>
  <cp:revision>4</cp:revision>
  <dcterms:created xsi:type="dcterms:W3CDTF">2006-08-16T00:00:00Z</dcterms:created>
  <dcterms:modified xsi:type="dcterms:W3CDTF">2020-05-07T08:16:30Z</dcterms:modified>
</cp:coreProperties>
</file>