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63" r:id="rId4"/>
    <p:sldId id="259" r:id="rId5"/>
    <p:sldId id="260" r:id="rId6"/>
    <p:sldId id="261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E8311F-E76A-C44A-4F46-2F467A4831F7}" v="2" dt="2020-05-09T12:26:14.980"/>
    <p1510:client id="{0B32A0C6-D169-D269-D2D8-B4B0A0791F69}" v="95" dt="2020-05-10T18:43:24.939"/>
    <p1510:client id="{148865C6-F1F1-0211-DA87-5323B554ED75}" v="878" dt="2020-05-09T12:42:48.713"/>
    <p1510:client id="{1DC1C7AE-7F4E-85F0-6D48-7D27BE7E7BBC}" v="484" dt="2020-05-05T11:09:17.418"/>
    <p1510:client id="{2C27774E-AA58-DB49-8C68-EE1439207383}" v="137" dt="2020-05-11T12:17:16.132"/>
    <p1510:client id="{360CCD4C-97B0-4351-D28C-D81260C53E5C}" v="765" dt="2020-05-07T12:36:02.261"/>
    <p1510:client id="{42D1A42D-ECC0-5196-7BD0-2767585A4B2E}" v="43" dt="2020-05-07T12:36:58.854"/>
    <p1510:client id="{44D5DA7C-87C2-E893-462E-54043E272C20}" v="12" dt="2020-05-07T12:48:30.152"/>
    <p1510:client id="{4976E649-41CF-AD63-FC59-31FB7062E9B7}" v="14" dt="2020-05-10T13:35:20.807"/>
    <p1510:client id="{59AB3692-FF59-8208-DD45-D4449461E3AA}" v="231" dt="2020-05-09T09:08:49.354"/>
    <p1510:client id="{60017366-04CB-08C0-F083-FBE2009912BF}" v="8" dt="2020-05-09T08:54:17.309"/>
    <p1510:client id="{6F9D480C-3651-7919-4C23-C362074AC8AA}" v="36" dt="2020-05-07T19:39:04.311"/>
    <p1510:client id="{85592943-A4E7-BF9F-2E44-797D13F05B7F}" v="865" dt="2020-05-09T13:05:32.891"/>
    <p1510:client id="{99E52741-98BE-29D7-E3C0-2691D0C7BF01}" v="496" dt="2020-05-04T11:40:12.363"/>
    <p1510:client id="{B9777D0A-6BFE-6562-A82A-4696D37008E0}" v="1" dt="2020-05-11T11:24:10.621"/>
    <p1510:client id="{C2D47871-CC3C-38E2-C0F9-F10EF90DFC8D}" v="247" dt="2020-05-07T12:41:38.401"/>
    <p1510:client id="{DA98D9D6-DCF7-0A94-128A-449FB4AD85BB}" v="2" dt="2020-05-09T12:27:58.200"/>
    <p1510:client id="{F5225AB9-3601-6E1A-A1A3-549B7051DBF4}" v="815" dt="2020-05-05T11:50:06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" d="2"/>
          <a:sy n="1" d="2"/>
        </p:scale>
        <p:origin x="-2064" y="-8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981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3022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1193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15652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8925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3602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8029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9449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684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3054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34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850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7215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3590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580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6430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916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8443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1219" y="1519687"/>
            <a:ext cx="8825658" cy="3329581"/>
          </a:xfrm>
        </p:spPr>
        <p:txBody>
          <a:bodyPr/>
          <a:lstStyle/>
          <a:p>
            <a:r>
              <a:rPr lang="en-US"/>
              <a:t>Oliver Cromwell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6238" y="4964286"/>
            <a:ext cx="8825658" cy="861420"/>
          </a:xfrm>
        </p:spPr>
        <p:txBody>
          <a:bodyPr/>
          <a:lstStyle/>
          <a:p>
            <a:r>
              <a:rPr lang="en-US" dirty="0"/>
              <a:t>Luka </a:t>
            </a:r>
            <a:r>
              <a:rPr lang="en-US"/>
              <a:t>majcenović 6.c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85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8E57DA-2CF6-4F41-9164-7BEC1488D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Tko</a:t>
            </a:r>
            <a:r>
              <a:rPr lang="en-US"/>
              <a:t> je bio Oliver Cromwell?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127C60-B2F0-444E-A534-0FA43FD65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133446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-Cromwell je u </a:t>
            </a:r>
            <a:r>
              <a:rPr lang="en-US" dirty="0" err="1"/>
              <a:t>građanskome</a:t>
            </a:r>
            <a:r>
              <a:rPr lang="en-US" dirty="0"/>
              <a:t> </a:t>
            </a:r>
            <a:r>
              <a:rPr lang="en-US" dirty="0" err="1"/>
              <a:t>ratu</a:t>
            </a:r>
            <a:r>
              <a:rPr lang="en-US" dirty="0"/>
              <a:t> </a:t>
            </a:r>
            <a:r>
              <a:rPr lang="en-US" dirty="0" err="1"/>
              <a:t>uspio</a:t>
            </a:r>
            <a:r>
              <a:rPr lang="en-US" dirty="0"/>
              <a:t> </a:t>
            </a:r>
            <a:r>
              <a:rPr lang="en-US" dirty="0" err="1"/>
              <a:t>ukinuti</a:t>
            </a:r>
            <a:r>
              <a:rPr lang="en-US" dirty="0"/>
              <a:t> </a:t>
            </a:r>
            <a:r>
              <a:rPr lang="en-US" dirty="0" err="1"/>
              <a:t>monarhiju,smaknuti</a:t>
            </a:r>
            <a:r>
              <a:rPr lang="en-US" dirty="0"/>
              <a:t> </a:t>
            </a:r>
            <a:r>
              <a:rPr lang="en-US" dirty="0" err="1"/>
              <a:t>dotadašnjeg</a:t>
            </a:r>
            <a:r>
              <a:rPr lang="en-US" dirty="0"/>
              <a:t> </a:t>
            </a:r>
            <a:r>
              <a:rPr lang="en-US" dirty="0" err="1"/>
              <a:t>kralja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vlast</a:t>
            </a:r>
            <a:r>
              <a:rPr lang="en-US" dirty="0"/>
              <a:t>. Imao je </a:t>
            </a:r>
            <a:r>
              <a:rPr lang="en-US" dirty="0" err="1"/>
              <a:t>titulu</a:t>
            </a:r>
            <a:r>
              <a:rPr lang="en-US" dirty="0"/>
              <a:t> "Lorda </a:t>
            </a:r>
            <a:r>
              <a:rPr lang="en-US" dirty="0" err="1"/>
              <a:t>Protektora</a:t>
            </a:r>
            <a:r>
              <a:rPr lang="en-US" dirty="0"/>
              <a:t>". Na </a:t>
            </a:r>
            <a:r>
              <a:rPr lang="en-US" dirty="0" err="1"/>
              <a:t>toj</a:t>
            </a:r>
            <a:r>
              <a:rPr lang="en-US" dirty="0"/>
              <a:t> </a:t>
            </a:r>
            <a:r>
              <a:rPr lang="en-US" dirty="0" err="1"/>
              <a:t>vladarskoj</a:t>
            </a:r>
            <a:r>
              <a:rPr lang="en-US" dirty="0"/>
              <a:t> </a:t>
            </a:r>
            <a:r>
              <a:rPr lang="en-US" dirty="0" err="1"/>
              <a:t>poziciji</a:t>
            </a:r>
            <a:r>
              <a:rPr lang="en-US" dirty="0"/>
              <a:t> je I </a:t>
            </a:r>
            <a:r>
              <a:rPr lang="en-US" dirty="0" err="1"/>
              <a:t>umro</a:t>
            </a:r>
            <a:r>
              <a:rPr lang="en-US" dirty="0"/>
              <a:t> od </a:t>
            </a:r>
            <a:r>
              <a:rPr lang="en-US" dirty="0" err="1"/>
              <a:t>bolesti</a:t>
            </a:r>
            <a:r>
              <a:rPr lang="en-US" dirty="0"/>
              <a:t> u </a:t>
            </a:r>
            <a:r>
              <a:rPr lang="en-US" dirty="0" err="1"/>
              <a:t>prilično</a:t>
            </a:r>
            <a:r>
              <a:rPr lang="en-US" dirty="0"/>
              <a:t> </a:t>
            </a:r>
            <a:r>
              <a:rPr lang="en-US" dirty="0" err="1"/>
              <a:t>ranoj</a:t>
            </a:r>
            <a:r>
              <a:rPr lang="en-US" dirty="0"/>
              <a:t> </a:t>
            </a:r>
            <a:r>
              <a:rPr lang="en-US" dirty="0" err="1"/>
              <a:t>dobi</a:t>
            </a:r>
            <a:r>
              <a:rPr lang="en-US" dirty="0"/>
              <a:t> od 59 </a:t>
            </a:r>
            <a:r>
              <a:rPr lang="en-US" dirty="0" err="1"/>
              <a:t>godina</a:t>
            </a:r>
            <a:r>
              <a:rPr lang="en-US" dirty="0"/>
              <a:t>.    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dirty="0"/>
              <a:t>-Cromwell se s </a:t>
            </a:r>
            <a:r>
              <a:rPr lang="en-US" dirty="0" err="1"/>
              <a:t>osobitom</a:t>
            </a:r>
            <a:r>
              <a:rPr lang="en-US" dirty="0"/>
              <a:t> </a:t>
            </a:r>
            <a:r>
              <a:rPr lang="en-US" dirty="0" err="1"/>
              <a:t>mržnjom</a:t>
            </a:r>
            <a:r>
              <a:rPr lang="en-US" dirty="0"/>
              <a:t> </a:t>
            </a:r>
            <a:r>
              <a:rPr lang="en-US" dirty="0" err="1"/>
              <a:t>obarao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preostale</a:t>
            </a:r>
            <a:r>
              <a:rPr lang="en-US" dirty="0"/>
              <a:t> </a:t>
            </a:r>
            <a:r>
              <a:rPr lang="en-US" dirty="0" err="1"/>
              <a:t>katolike</a:t>
            </a:r>
            <a:r>
              <a:rPr lang="en-US" dirty="0"/>
              <a:t> </a:t>
            </a:r>
            <a:r>
              <a:rPr lang="en-US" dirty="0" err="1"/>
              <a:t>Engleske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Škotske</a:t>
            </a:r>
            <a:r>
              <a:rPr lang="en-US" dirty="0"/>
              <a:t> ,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osobito</a:t>
            </a:r>
            <a:r>
              <a:rPr lang="en-US" dirty="0"/>
              <a:t> </a:t>
            </a:r>
            <a:r>
              <a:rPr lang="en-US" dirty="0" err="1"/>
              <a:t>Irce</a:t>
            </a:r>
            <a:r>
              <a:rPr lang="en-US" dirty="0"/>
              <a:t> </a:t>
            </a:r>
            <a:r>
              <a:rPr lang="en-US" dirty="0" err="1"/>
              <a:t>gdije</a:t>
            </a:r>
            <a:r>
              <a:rPr lang="en-US" dirty="0"/>
              <a:t> je </a:t>
            </a:r>
            <a:r>
              <a:rPr lang="en-US" dirty="0" err="1"/>
              <a:t>ubijeno</a:t>
            </a:r>
            <a:r>
              <a:rPr lang="en-US" dirty="0"/>
              <a:t> 618.000 </a:t>
            </a:r>
            <a:r>
              <a:rPr lang="en-US" dirty="0" err="1"/>
              <a:t>katolika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41 </a:t>
            </a:r>
            <a:r>
              <a:rPr lang="en-US" dirty="0" err="1"/>
              <a:t>posto</a:t>
            </a:r>
            <a:r>
              <a:rPr lang="en-US" dirty="0"/>
              <a:t> od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katolika</a:t>
            </a:r>
            <a:r>
              <a:rPr lang="en-US" dirty="0"/>
              <a:t> </a:t>
            </a:r>
            <a:r>
              <a:rPr lang="en-US" dirty="0" err="1"/>
              <a:t>Irske</a:t>
            </a:r>
            <a:r>
              <a:rPr lang="en-US" dirty="0"/>
              <a:t>. Oliver Cromwell se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odgovornim</a:t>
            </a:r>
            <a:r>
              <a:rPr lang="en-US" dirty="0"/>
              <a:t> za </a:t>
            </a:r>
            <a:r>
              <a:rPr lang="en-US" dirty="0" err="1"/>
              <a:t>mržnju</a:t>
            </a:r>
            <a:r>
              <a:rPr lang="en-US" dirty="0"/>
              <a:t> I </a:t>
            </a:r>
            <a:r>
              <a:rPr lang="en-US" dirty="0" err="1"/>
              <a:t>genocid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katolicima</a:t>
            </a:r>
            <a:r>
              <a:rPr lang="en-US" dirty="0"/>
              <a:t> </a:t>
            </a:r>
            <a:r>
              <a:rPr lang="en-US" dirty="0" err="1"/>
              <a:t>Engleske,Škotske</a:t>
            </a:r>
            <a:r>
              <a:rPr lang="en-US" dirty="0"/>
              <a:t> I </a:t>
            </a:r>
            <a:r>
              <a:rPr lang="en-US" dirty="0" err="1"/>
              <a:t>Irske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06264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8639FC-82CB-46F0-B379-F1BDACFC9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Kazna</a:t>
            </a:r>
            <a:r>
              <a:rPr lang="en-US" dirty="0"/>
              <a:t> za </a:t>
            </a:r>
            <a:r>
              <a:rPr lang="en-US" dirty="0" err="1"/>
              <a:t>pokojnog</a:t>
            </a:r>
            <a:r>
              <a:rPr lang="en-US" dirty="0"/>
              <a:t> Olivera </a:t>
            </a:r>
            <a:r>
              <a:rPr lang="en-US" dirty="0" err="1"/>
              <a:t>Cromwella</a:t>
            </a:r>
            <a:r>
              <a:rPr lang="en-US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0B2AD7-BDE5-4AF0-9D87-16A6D2034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Njegov</a:t>
            </a:r>
            <a:r>
              <a:rPr lang="en-US" dirty="0"/>
              <a:t> je </a:t>
            </a:r>
            <a:r>
              <a:rPr lang="en-US" dirty="0" err="1"/>
              <a:t>leš</a:t>
            </a:r>
            <a:r>
              <a:rPr lang="en-US" dirty="0"/>
              <a:t> </a:t>
            </a:r>
            <a:r>
              <a:rPr lang="en-US" dirty="0" err="1"/>
              <a:t>ekshuminiran</a:t>
            </a:r>
            <a:r>
              <a:rPr lang="en-US" dirty="0"/>
              <a:t> (</a:t>
            </a:r>
            <a:r>
              <a:rPr lang="en-US" dirty="0" err="1"/>
              <a:t>izvađen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groba</a:t>
            </a:r>
            <a:r>
              <a:rPr lang="en-US" dirty="0"/>
              <a:t>)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Westminsterske</a:t>
            </a:r>
            <a:r>
              <a:rPr lang="en-US" dirty="0"/>
              <a:t> </a:t>
            </a:r>
            <a:r>
              <a:rPr lang="en-US" dirty="0" err="1"/>
              <a:t>opatije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održano</a:t>
            </a:r>
            <a:r>
              <a:rPr lang="en-US" dirty="0"/>
              <a:t> je </a:t>
            </a:r>
            <a:r>
              <a:rPr lang="en-US" dirty="0" err="1"/>
              <a:t>ritualno</a:t>
            </a:r>
            <a:r>
              <a:rPr lang="en-US" dirty="0"/>
              <a:t> "</a:t>
            </a:r>
            <a:r>
              <a:rPr lang="en-US" dirty="0" err="1"/>
              <a:t>smaknuće</a:t>
            </a:r>
            <a:r>
              <a:rPr lang="en-US" dirty="0"/>
              <a:t>" </a:t>
            </a:r>
            <a:r>
              <a:rPr lang="en-US" dirty="0" err="1"/>
              <a:t>mrtvog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en-US" dirty="0"/>
              <a:t>. </a:t>
            </a:r>
            <a:r>
              <a:rPr lang="en-US" dirty="0" err="1"/>
              <a:t>Glava</a:t>
            </a:r>
            <a:r>
              <a:rPr lang="en-US" dirty="0"/>
              <a:t> je </a:t>
            </a:r>
            <a:r>
              <a:rPr lang="en-US" dirty="0" err="1"/>
              <a:t>odsjećena</a:t>
            </a:r>
            <a:r>
              <a:rPr lang="en-US" dirty="0"/>
              <a:t> od </a:t>
            </a:r>
            <a:r>
              <a:rPr lang="en-US" dirty="0" err="1"/>
              <a:t>ostatka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nabijena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visoki</a:t>
            </a:r>
            <a:r>
              <a:rPr lang="en-US" dirty="0"/>
              <a:t> </a:t>
            </a:r>
            <a:r>
              <a:rPr lang="en-US" dirty="0" err="1"/>
              <a:t>kolac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kraljevskom</a:t>
            </a:r>
            <a:r>
              <a:rPr lang="en-US" dirty="0"/>
              <a:t> </a:t>
            </a:r>
            <a:r>
              <a:rPr lang="en-US" dirty="0" err="1"/>
              <a:t>palačom</a:t>
            </a:r>
            <a:r>
              <a:rPr lang="en-US" dirty="0"/>
              <a:t> u </a:t>
            </a:r>
            <a:r>
              <a:rPr lang="en-US" dirty="0" err="1"/>
              <a:t>Westminsteru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Ostatak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en-US" dirty="0"/>
              <a:t> </a:t>
            </a:r>
            <a:r>
              <a:rPr lang="en-US" dirty="0" err="1"/>
              <a:t>bačen</a:t>
            </a:r>
            <a:r>
              <a:rPr lang="en-US" dirty="0"/>
              <a:t> je u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/>
              <a:t>rupu</a:t>
            </a:r>
            <a:r>
              <a:rPr lang="en-US" dirty="0"/>
              <a:t>. </a:t>
            </a:r>
            <a:r>
              <a:rPr lang="en-US" dirty="0" err="1"/>
              <a:t>Glava</a:t>
            </a:r>
            <a:r>
              <a:rPr lang="en-US" dirty="0"/>
              <a:t> je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 err="1"/>
              <a:t>ostala</a:t>
            </a:r>
            <a:r>
              <a:rPr lang="en-US" dirty="0"/>
              <a:t> </a:t>
            </a:r>
            <a:r>
              <a:rPr lang="en-US" dirty="0" err="1"/>
              <a:t>stajati</a:t>
            </a:r>
            <a:r>
              <a:rPr lang="en-US" dirty="0"/>
              <a:t> </a:t>
            </a:r>
            <a:r>
              <a:rPr lang="en-US" dirty="0" err="1"/>
              <a:t>nabijena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kolcu</a:t>
            </a:r>
            <a:r>
              <a:rPr lang="en-US" dirty="0"/>
              <a:t> do1685. Godine,</a:t>
            </a:r>
          </a:p>
          <a:p>
            <a:pPr marL="0" indent="0">
              <a:buNone/>
            </a:pP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ju</a:t>
            </a:r>
            <a:r>
              <a:rPr lang="en-US" dirty="0"/>
              <a:t> je </a:t>
            </a:r>
            <a:r>
              <a:rPr lang="en-US" dirty="0" err="1"/>
              <a:t>srušio</a:t>
            </a:r>
            <a:r>
              <a:rPr lang="en-US" dirty="0"/>
              <a:t> </a:t>
            </a:r>
            <a:r>
              <a:rPr lang="en-US" dirty="0" err="1"/>
              <a:t>udar</a:t>
            </a:r>
            <a:r>
              <a:rPr lang="en-US" dirty="0"/>
              <a:t> </a:t>
            </a:r>
            <a:r>
              <a:rPr lang="en-US" dirty="0" err="1"/>
              <a:t>groma</a:t>
            </a:r>
            <a:r>
              <a:rPr lang="en-US" dirty="0"/>
              <a:t>.</a:t>
            </a:r>
            <a:endParaRPr lang="en-US"/>
          </a:p>
        </p:txBody>
      </p:sp>
      <p:pic>
        <p:nvPicPr>
          <p:cNvPr id="4" name="Picture 4" descr="A close up of a mans face&#10;&#10;Description generated with high confidence">
            <a:extLst>
              <a:ext uri="{FF2B5EF4-FFF2-40B4-BE49-F238E27FC236}">
                <a16:creationId xmlns:a16="http://schemas.microsoft.com/office/drawing/2014/main" xmlns="" id="{6CA51FD8-0524-4862-8260-6877D5EC3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5420" y="3229015"/>
            <a:ext cx="2484408" cy="3131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2486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33EAD8-031E-40F1-BC2C-13510A149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Kada je </a:t>
            </a:r>
            <a:r>
              <a:rPr lang="en-US" err="1"/>
              <a:t>rođen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kada</a:t>
            </a:r>
            <a:r>
              <a:rPr lang="en-US"/>
              <a:t> je </a:t>
            </a:r>
            <a:r>
              <a:rPr lang="en-US" err="1"/>
              <a:t>umro</a:t>
            </a:r>
            <a:r>
              <a:rPr lang="en-US"/>
              <a:t> Oliver Cromwell?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93CD9B3-C098-4E40-B557-8777D6B1DA79}"/>
              </a:ext>
            </a:extLst>
          </p:cNvPr>
          <p:cNvSpPr txBox="1"/>
          <p:nvPr/>
        </p:nvSpPr>
        <p:spPr>
          <a:xfrm>
            <a:off x="856891" y="2495909"/>
            <a:ext cx="4727275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Oliver Cromwell je </a:t>
            </a:r>
            <a:r>
              <a:rPr lang="en-US" dirty="0" err="1"/>
              <a:t>rođen</a:t>
            </a:r>
            <a:r>
              <a:rPr lang="en-US" dirty="0"/>
              <a:t> 25.4.1599., a </a:t>
            </a:r>
            <a:r>
              <a:rPr lang="en-US" dirty="0" err="1"/>
              <a:t>umro</a:t>
            </a:r>
            <a:r>
              <a:rPr lang="en-US" dirty="0"/>
              <a:t> je 3.9.1658.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A40A4233-B9BE-4608-B92C-3FFCB80BD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76" y="2067295"/>
            <a:ext cx="8946541" cy="413797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  </a:t>
            </a:r>
          </a:p>
        </p:txBody>
      </p:sp>
      <p:pic>
        <p:nvPicPr>
          <p:cNvPr id="4" name="Picture 4" descr="A black and white photo of a person&#10;&#10;Description generated with high confidence">
            <a:extLst>
              <a:ext uri="{FF2B5EF4-FFF2-40B4-BE49-F238E27FC236}">
                <a16:creationId xmlns:a16="http://schemas.microsoft.com/office/drawing/2014/main" xmlns="" id="{0E486BE7-453E-48BB-8A5A-627A7FE86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7050" y="1369265"/>
            <a:ext cx="3580500" cy="4823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976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8AE683-7980-4718-A59C-7F0A65842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2CC772-8777-4016-8A43-663A90478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274" y="1161523"/>
            <a:ext cx="8946541" cy="487121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dirty="0"/>
              <a:t>Kada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počeli</a:t>
            </a:r>
            <a:r>
              <a:rPr lang="en-US" dirty="0"/>
              <a:t> </a:t>
            </a:r>
            <a:r>
              <a:rPr lang="en-US" dirty="0" err="1"/>
              <a:t>građanski</a:t>
            </a:r>
            <a:r>
              <a:rPr lang="en-US" dirty="0"/>
              <a:t> </a:t>
            </a:r>
            <a:r>
              <a:rPr lang="en-US" dirty="0" err="1"/>
              <a:t>ratovi</a:t>
            </a:r>
            <a:r>
              <a:rPr lang="en-US" dirty="0"/>
              <a:t>  </a:t>
            </a:r>
            <a:r>
              <a:rPr lang="en-US" dirty="0" err="1"/>
              <a:t>opremio</a:t>
            </a:r>
            <a:r>
              <a:rPr lang="en-US" dirty="0"/>
              <a:t> je </a:t>
            </a:r>
            <a:r>
              <a:rPr lang="en-US" dirty="0" err="1"/>
              <a:t>vojsku</a:t>
            </a:r>
            <a:r>
              <a:rPr lang="en-US" dirty="0"/>
              <a:t> I </a:t>
            </a:r>
            <a:r>
              <a:rPr lang="en-US" dirty="0" err="1"/>
              <a:t>pridružio</a:t>
            </a:r>
            <a:r>
              <a:rPr lang="en-US" dirty="0"/>
              <a:t> se </a:t>
            </a:r>
            <a:r>
              <a:rPr lang="en-US" dirty="0" err="1"/>
              <a:t>parlamentu</a:t>
            </a:r>
            <a:r>
              <a:rPr lang="en-US" dirty="0"/>
              <a:t>. 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dirty="0" err="1">
                <a:ea typeface="+mj-lt"/>
                <a:cs typeface="+mj-lt"/>
              </a:rPr>
              <a:t>Nekoliko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postao</a:t>
            </a:r>
            <a:r>
              <a:rPr lang="en-US" dirty="0"/>
              <a:t> je </a:t>
            </a:r>
            <a:r>
              <a:rPr lang="en-US" dirty="0" err="1">
                <a:ea typeface="+mj-lt"/>
                <a:cs typeface="+mj-lt"/>
              </a:rPr>
              <a:t>zapovjednik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konjaništva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istočnih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grofovija</a:t>
            </a:r>
            <a:r>
              <a:rPr lang="en-US" dirty="0">
                <a:ea typeface="+mj-lt"/>
                <a:cs typeface="+mj-lt"/>
              </a:rPr>
              <a:t>.</a:t>
            </a:r>
            <a:r>
              <a:rPr lang="en-US" dirty="0"/>
              <a:t>                           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515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C94A64-E57F-4C0F-8534-0C9533BBB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3F8665-339D-4381-AADF-94512CD8C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237" y="1334051"/>
            <a:ext cx="6344240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err="1"/>
              <a:t>Nakon</a:t>
            </a:r>
            <a:r>
              <a:rPr lang="en-US"/>
              <a:t> </a:t>
            </a:r>
            <a:r>
              <a:rPr lang="en-US" err="1"/>
              <a:t>bitke</a:t>
            </a:r>
            <a:r>
              <a:rPr lang="en-US"/>
              <a:t> </a:t>
            </a:r>
            <a:r>
              <a:rPr lang="en-US" err="1"/>
              <a:t>kod</a:t>
            </a:r>
            <a:r>
              <a:rPr lang="en-US"/>
              <a:t> Marston </a:t>
            </a:r>
            <a:r>
              <a:rPr lang="en-US" err="1"/>
              <a:t>Moora</a:t>
            </a:r>
            <a:r>
              <a:rPr lang="en-US"/>
              <a:t> </a:t>
            </a:r>
            <a:r>
              <a:rPr lang="en-US" err="1"/>
              <a:t>uspinje</a:t>
            </a:r>
            <a:r>
              <a:rPr lang="en-US"/>
              <a:t> se do </a:t>
            </a:r>
            <a:r>
              <a:rPr lang="en-US" err="1"/>
              <a:t>vrha</a:t>
            </a:r>
            <a:r>
              <a:rPr lang="en-US"/>
              <a:t> </a:t>
            </a:r>
            <a:r>
              <a:rPr lang="en-US" err="1"/>
              <a:t>vojne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političke</a:t>
            </a:r>
            <a:r>
              <a:rPr lang="en-US"/>
              <a:t> </a:t>
            </a:r>
            <a:r>
              <a:rPr lang="en-US" err="1"/>
              <a:t>moći</a:t>
            </a:r>
            <a:r>
              <a:rPr lang="en-US"/>
              <a:t>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err="1"/>
              <a:t>Oliveru</a:t>
            </a:r>
            <a:r>
              <a:rPr lang="en-US"/>
              <a:t> </a:t>
            </a:r>
            <a:r>
              <a:rPr lang="en-US" err="1"/>
              <a:t>Cromwellu</a:t>
            </a:r>
            <a:r>
              <a:rPr lang="en-US"/>
              <a:t> </a:t>
            </a:r>
            <a:r>
              <a:rPr lang="en-US" err="1"/>
              <a:t>ponuđna</a:t>
            </a:r>
            <a:r>
              <a:rPr lang="en-US"/>
              <a:t> je </a:t>
            </a:r>
            <a:r>
              <a:rPr lang="en-US" err="1"/>
              <a:t>kruna</a:t>
            </a:r>
            <a:r>
              <a:rPr lang="en-US"/>
              <a:t>, </a:t>
            </a:r>
            <a:r>
              <a:rPr lang="en-US" err="1"/>
              <a:t>ali</a:t>
            </a:r>
            <a:r>
              <a:rPr lang="en-US"/>
              <a:t> </a:t>
            </a:r>
            <a:r>
              <a:rPr lang="en-US" err="1"/>
              <a:t>ju</a:t>
            </a:r>
            <a:r>
              <a:rPr lang="en-US"/>
              <a:t> je </a:t>
            </a:r>
            <a:r>
              <a:rPr lang="en-US" err="1"/>
              <a:t>odbio</a:t>
            </a:r>
            <a:r>
              <a:rPr lang="en-US"/>
              <a:t> </a:t>
            </a:r>
            <a:r>
              <a:rPr lang="en-US" err="1"/>
              <a:t>jer</a:t>
            </a:r>
            <a:r>
              <a:rPr lang="en-US"/>
              <a:t> je </a:t>
            </a:r>
            <a:r>
              <a:rPr lang="en-US" err="1"/>
              <a:t>htio</a:t>
            </a:r>
            <a:r>
              <a:rPr lang="en-US"/>
              <a:t> da  </a:t>
            </a:r>
            <a:r>
              <a:rPr lang="en-US" err="1"/>
              <a:t>Engleska</a:t>
            </a:r>
            <a:r>
              <a:rPr lang="en-US"/>
              <a:t> </a:t>
            </a:r>
            <a:r>
              <a:rPr lang="en-US" err="1"/>
              <a:t>postane</a:t>
            </a:r>
            <a:r>
              <a:rPr lang="en-US"/>
              <a:t> </a:t>
            </a:r>
            <a:r>
              <a:rPr lang="en-US" err="1"/>
              <a:t>republika</a:t>
            </a:r>
            <a:r>
              <a:rPr lang="en-US"/>
              <a:t>.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4" name="Picture 4" descr="A close up of a person&#10;&#10;Description generated with high confidence">
            <a:extLst>
              <a:ext uri="{FF2B5EF4-FFF2-40B4-BE49-F238E27FC236}">
                <a16:creationId xmlns:a16="http://schemas.microsoft.com/office/drawing/2014/main" xmlns="" id="{500D0BB8-8D99-4B5F-AAC1-10372BB56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7457" y="1863317"/>
            <a:ext cx="2743200" cy="33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3922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7748BC4-E94C-48D7-8A71-E4EBBA6B0AA9}"/>
              </a:ext>
            </a:extLst>
          </p:cNvPr>
          <p:cNvSpPr txBox="1"/>
          <p:nvPr/>
        </p:nvSpPr>
        <p:spPr>
          <a:xfrm>
            <a:off x="1475117" y="684363"/>
            <a:ext cx="860916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err="1"/>
              <a:t>Korištna</a:t>
            </a:r>
            <a:r>
              <a:rPr lang="en-US" sz="2400" dirty="0"/>
              <a:t> </a:t>
            </a:r>
            <a:r>
              <a:rPr lang="en-US" sz="2400" dirty="0" err="1"/>
              <a:t>literatura</a:t>
            </a:r>
            <a:r>
              <a:rPr lang="en-US" sz="2400" dirty="0"/>
              <a:t>: 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err="1"/>
              <a:t>udžbenik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povijesti</a:t>
            </a:r>
            <a:r>
              <a:rPr lang="en-US" sz="2400" dirty="0"/>
              <a:t> za </a:t>
            </a:r>
            <a:r>
              <a:rPr lang="en-US" sz="2400" dirty="0" err="1"/>
              <a:t>šesti</a:t>
            </a:r>
            <a:r>
              <a:rPr lang="en-US" sz="2400" dirty="0"/>
              <a:t> </a:t>
            </a:r>
            <a:r>
              <a:rPr lang="en-US" sz="2400" dirty="0" err="1"/>
              <a:t>razred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xmlns="" val="38346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166</Words>
  <Application>Microsoft Office PowerPoint</Application>
  <PresentationFormat>Custom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Ion</vt:lpstr>
      <vt:lpstr>Oliver Cromwell</vt:lpstr>
      <vt:lpstr>Tko je bio Oliver Cromwell?</vt:lpstr>
      <vt:lpstr>Kazna za pokojnog Olivera Cromwella.</vt:lpstr>
      <vt:lpstr>Kada je rođen i kada je umro Oliver Cromwell?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Mešo mekentoš</dc:creator>
  <cp:lastModifiedBy>Mešo mekentoš</cp:lastModifiedBy>
  <cp:revision>225</cp:revision>
  <dcterms:created xsi:type="dcterms:W3CDTF">2020-05-04T11:19:50Z</dcterms:created>
  <dcterms:modified xsi:type="dcterms:W3CDTF">2020-05-11T12:40:44Z</dcterms:modified>
</cp:coreProperties>
</file>