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786B-DDAF-4164-9380-43CDBE01F3DE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3AEE-439F-44B3-A456-32B29AEBD787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70173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786B-DDAF-4164-9380-43CDBE01F3DE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3AEE-439F-44B3-A456-32B29AEBD78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9873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786B-DDAF-4164-9380-43CDBE01F3DE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3AEE-439F-44B3-A456-32B29AEBD78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8281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786B-DDAF-4164-9380-43CDBE01F3DE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3AEE-439F-44B3-A456-32B29AEBD78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0662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786B-DDAF-4164-9380-43CDBE01F3DE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3AEE-439F-44B3-A456-32B29AEBD787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5488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786B-DDAF-4164-9380-43CDBE01F3DE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3AEE-439F-44B3-A456-32B29AEBD78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8439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786B-DDAF-4164-9380-43CDBE01F3DE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3AEE-439F-44B3-A456-32B29AEBD78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6760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786B-DDAF-4164-9380-43CDBE01F3DE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3AEE-439F-44B3-A456-32B29AEBD78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8587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786B-DDAF-4164-9380-43CDBE01F3DE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3AEE-439F-44B3-A456-32B29AEBD78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7236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CCA786B-DDAF-4164-9380-43CDBE01F3DE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D83AEE-439F-44B3-A456-32B29AEBD78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08885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786B-DDAF-4164-9380-43CDBE01F3DE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3AEE-439F-44B3-A456-32B29AEBD78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0812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CCA786B-DDAF-4164-9380-43CDBE01F3DE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1D83AEE-439F-44B3-A456-32B29AEBD787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2340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Nikola Zrinski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Fran Ciković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2261446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Tko je Nikola Zrinski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Puno ime: Nikola VII. Zrinski Čakovečki</a:t>
            </a:r>
          </a:p>
          <a:p>
            <a:r>
              <a:rPr lang="hr-HR" dirty="0" smtClean="0"/>
              <a:t>Rođen u Čakovcu 1.5.1620. godine</a:t>
            </a:r>
          </a:p>
          <a:p>
            <a:r>
              <a:rPr lang="hr-HR" dirty="0" smtClean="0"/>
              <a:t>Umro u Gornjim Kuršancima kod Čakovca, 18.11. 1664. godine</a:t>
            </a:r>
          </a:p>
          <a:p>
            <a:r>
              <a:rPr lang="hr-HR" dirty="0" smtClean="0"/>
              <a:t>Bio je Hrvatski ban od 1647. do 1664. godne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749" y="2359231"/>
            <a:ext cx="2830535" cy="350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0193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Nikola Šubić kao ratnik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 kraljev poziv 1646. godine sudjelovao je u Tridesetogodišnjem ratu. Zbog pokazanog junaštva i vojne vještine, kralj Ferdinand III imenovao ga je 1647. godine "generalom svih Hrvata„ </a:t>
            </a:r>
          </a:p>
          <a:p>
            <a:r>
              <a:rPr lang="hr-HR" dirty="0" smtClean="0"/>
              <a:t>Nikola Šubić je pobjeđivao mnoge značajne bitke, a najviše protiv turaka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310" y="2919943"/>
            <a:ext cx="23812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0018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Značajne bitke koje je vodio Nikola Zrinski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Vodio je puno bitaka i pobjeđivao i je neke od tih su: Bitka kod Kostajnice 1651. u toj bitci Nikola je spasio puno života hrvatskih vojnika,bitka na Osječkom mostu u toj bitci Nikola Zrinski je pobjedio Osmanlije i s tim porazom Osmanska vojska je počela slabjeti , obrana tvrđave Novi Zrin s tom pobjedom Nikola je dobio nagradu za „viteza zlatnog rujna”</a:t>
            </a:r>
          </a:p>
          <a:p>
            <a:endParaRPr lang="hr-HR" dirty="0" smtClean="0"/>
          </a:p>
          <a:p>
            <a:endParaRPr lang="hr-HR" dirty="0"/>
          </a:p>
          <a:p>
            <a:pPr marL="0" indent="0">
              <a:buNone/>
            </a:pPr>
            <a:r>
              <a:rPr lang="hr-HR" dirty="0" smtClean="0"/>
              <a:t>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</a:t>
            </a:r>
          </a:p>
          <a:p>
            <a:pPr marL="0" indent="0">
              <a:buNone/>
            </a:pPr>
            <a:r>
              <a:rPr lang="hr-HR" dirty="0" smtClean="0"/>
              <a:t> Lanac koji je dobio Nikola za „viteza zlatnog rujana”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783" y="4065688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9514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Obiteljski život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Nikola se dva puta ženio jer mu je prva žena (Euzebija Drašković) umra u tom braku nije imao djece </a:t>
            </a:r>
          </a:p>
          <a:p>
            <a:r>
              <a:rPr lang="hr-HR" dirty="0" smtClean="0"/>
              <a:t>Drugi puta se oženio sa Marijom Sofijom Löbl s njom je imao četvero djece dok je dvoje umrlo kada su bili mali. </a:t>
            </a:r>
            <a:r>
              <a:rPr lang="hr-HR" smtClean="0"/>
              <a:t>Dvoje je nadživjelo svoga oca                                         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                                                     Nikolina druga supruga 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915" y="3666791"/>
            <a:ext cx="20955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81153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Pogibija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18. studenoga 1664. Nikola pogiba pod nejasnim okolnostima u lovu na vepra. To se dogodilo u blizini međimurskog naselja Gornji Kuršanec, južno od Čakovca. Postoje sumnje da je ubijen po nalogu bečkog dvora, ali je sve zataškano i prikazano kao smrt od ranjenog divljeg vepra.Njegovom smrću Zrinsko-frankopanska urota izgubila je svog predvodnika.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Spomenik Nikoline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pogibije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367" y="3941565"/>
            <a:ext cx="2662305" cy="2293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819" y="3966695"/>
            <a:ext cx="2190750" cy="229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5963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Zanimljivosti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Osim što je uspješno ratovao protiv Turaka, Nikola Zrinski bio je mudar političar i intelektualac. Napisao je niz značajnih književnih djela, među kojima je jedno od najpoznatijih velika knjiga lirike pod nazivom Sirena Jadranskoga mora (Adriai tengernek Syrenaia, 1651.), koju je s mađarskog jezika na hrvatski jezik preveo njegov brat Petar i objavio 1660. godine u Mletcima.             </a:t>
            </a:r>
            <a:endParaRPr lang="hr-HR" dirty="0"/>
          </a:p>
          <a:p>
            <a:pPr marL="0" indent="0">
              <a:buNone/>
            </a:pPr>
            <a:r>
              <a:rPr lang="hr-HR" dirty="0" smtClean="0"/>
              <a:t>                   Autogrami Petra i Nikole Zrinskiog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640" y="3721108"/>
            <a:ext cx="2638011" cy="197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07759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pažnji 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2753" y="1961144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49689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</TotalTime>
  <Words>377</Words>
  <Application>Microsoft Office PowerPoint</Application>
  <PresentationFormat>Custom</PresentationFormat>
  <Paragraphs>29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Retrospect</vt:lpstr>
      <vt:lpstr>Nikola Zrinski</vt:lpstr>
      <vt:lpstr>Tko je Nikola Zrinski</vt:lpstr>
      <vt:lpstr>Nikola Šubić kao ratnik</vt:lpstr>
      <vt:lpstr>Značajne bitke koje je vodio Nikola Zrinski</vt:lpstr>
      <vt:lpstr>Obiteljski život</vt:lpstr>
      <vt:lpstr>Pogibija</vt:lpstr>
      <vt:lpstr>Zanimljivosti</vt:lpstr>
      <vt:lpstr>Hvala na pažnji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Nikola Zrinski</dc:title>
  <dc:creator>Cikovic</dc:creator>
  <cp:lastModifiedBy>Mešo mekentoš</cp:lastModifiedBy>
  <cp:revision>8</cp:revision>
  <dcterms:created xsi:type="dcterms:W3CDTF">2020-04-25T10:29:04Z</dcterms:created>
  <dcterms:modified xsi:type="dcterms:W3CDTF">2020-05-04T10:47:23Z</dcterms:modified>
</cp:coreProperties>
</file>