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5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4192-4BD6-44A8-8044-08E64F659F17}" type="datetimeFigureOut">
              <a:rPr lang="hr-HR" smtClean="0"/>
              <a:pPr/>
              <a:t>11.5.2020.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C3D713E0-D898-4843-AD64-21F4CD09BD6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636165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4192-4BD6-44A8-8044-08E64F659F17}" type="datetimeFigureOut">
              <a:rPr lang="hr-HR" smtClean="0"/>
              <a:pPr/>
              <a:t>11.5.2020.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C3D713E0-D898-4843-AD64-21F4CD09BD6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75618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4192-4BD6-44A8-8044-08E64F659F17}" type="datetimeFigureOut">
              <a:rPr lang="hr-HR" smtClean="0"/>
              <a:pPr/>
              <a:t>11.5.2020.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C3D713E0-D898-4843-AD64-21F4CD09BD6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536575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4192-4BD6-44A8-8044-08E64F659F17}" type="datetimeFigureOut">
              <a:rPr lang="hr-HR" smtClean="0"/>
              <a:pPr/>
              <a:t>11.5.2020.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C3D713E0-D898-4843-AD64-21F4CD09BD6A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523230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4192-4BD6-44A8-8044-08E64F659F17}" type="datetimeFigureOut">
              <a:rPr lang="hr-HR" smtClean="0"/>
              <a:pPr/>
              <a:t>11.5.2020.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C3D713E0-D898-4843-AD64-21F4CD09BD6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39334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4192-4BD6-44A8-8044-08E64F659F17}" type="datetimeFigureOut">
              <a:rPr lang="hr-HR" smtClean="0"/>
              <a:pPr/>
              <a:t>11.5.2020.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713E0-D898-4843-AD64-21F4CD09BD6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109873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4192-4BD6-44A8-8044-08E64F659F17}" type="datetimeFigureOut">
              <a:rPr lang="hr-HR" smtClean="0"/>
              <a:pPr/>
              <a:t>11.5.2020.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713E0-D898-4843-AD64-21F4CD09BD6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683176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4192-4BD6-44A8-8044-08E64F659F17}" type="datetimeFigureOut">
              <a:rPr lang="hr-HR" smtClean="0"/>
              <a:pPr/>
              <a:t>11.5.2020.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713E0-D898-4843-AD64-21F4CD09BD6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5956194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034D4192-4BD6-44A8-8044-08E64F659F17}" type="datetimeFigureOut">
              <a:rPr lang="hr-HR" smtClean="0"/>
              <a:pPr/>
              <a:t>11.5.2020.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C3D713E0-D898-4843-AD64-21F4CD09BD6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607423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4192-4BD6-44A8-8044-08E64F659F17}" type="datetimeFigureOut">
              <a:rPr lang="hr-HR" smtClean="0"/>
              <a:pPr/>
              <a:t>11.5.2020.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713E0-D898-4843-AD64-21F4CD09BD6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533201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4192-4BD6-44A8-8044-08E64F659F17}" type="datetimeFigureOut">
              <a:rPr lang="hr-HR" smtClean="0"/>
              <a:pPr/>
              <a:t>11.5.2020.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C3D713E0-D898-4843-AD64-21F4CD09BD6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705788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4192-4BD6-44A8-8044-08E64F659F17}" type="datetimeFigureOut">
              <a:rPr lang="hr-HR" smtClean="0"/>
              <a:pPr/>
              <a:t>11.5.2020.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713E0-D898-4843-AD64-21F4CD09BD6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365211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4192-4BD6-44A8-8044-08E64F659F17}" type="datetimeFigureOut">
              <a:rPr lang="hr-HR" smtClean="0"/>
              <a:pPr/>
              <a:t>11.5.2020.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713E0-D898-4843-AD64-21F4CD09BD6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11348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4192-4BD6-44A8-8044-08E64F659F17}" type="datetimeFigureOut">
              <a:rPr lang="hr-HR" smtClean="0"/>
              <a:pPr/>
              <a:t>11.5.2020.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713E0-D898-4843-AD64-21F4CD09BD6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288312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4192-4BD6-44A8-8044-08E64F659F17}" type="datetimeFigureOut">
              <a:rPr lang="hr-HR" smtClean="0"/>
              <a:pPr/>
              <a:t>11.5.2020.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713E0-D898-4843-AD64-21F4CD09BD6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589714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4192-4BD6-44A8-8044-08E64F659F17}" type="datetimeFigureOut">
              <a:rPr lang="hr-HR" smtClean="0"/>
              <a:pPr/>
              <a:t>11.5.2020.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713E0-D898-4843-AD64-21F4CD09BD6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044926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4192-4BD6-44A8-8044-08E64F659F17}" type="datetimeFigureOut">
              <a:rPr lang="hr-HR" smtClean="0"/>
              <a:pPr/>
              <a:t>11.5.2020.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713E0-D898-4843-AD64-21F4CD09BD6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240989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D4192-4BD6-44A8-8044-08E64F659F17}" type="datetimeFigureOut">
              <a:rPr lang="hr-HR" smtClean="0"/>
              <a:pPr/>
              <a:t>11.5.2020.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713E0-D898-4843-AD64-21F4CD09BD6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8642073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  <p:sldLayoutId id="2147483869" r:id="rId14"/>
    <p:sldLayoutId id="2147483870" r:id="rId15"/>
    <p:sldLayoutId id="2147483871" r:id="rId16"/>
    <p:sldLayoutId id="214748387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ovijest.hr/nadanasnjidan/fran-krsto-frankopan-jedini-hrvatski-plemic-s-titulom-markiza-1643/" TargetMode="External"/><Relationship Id="rId2" Type="http://schemas.openxmlformats.org/officeDocument/2006/relationships/hyperlink" Target="https://hr.wikipedia.org/wiki/Fran_Krsto_Frankapa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r.wikipedia.org/wiki/Zrinsko-frankopanska_urota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FRAN KRSTO FRANKOPAN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Luka Radovanić, 6.b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219090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PREGOVORI S OSMANSKIM CARSTVOM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hrvatski i ugarski velikaši bili su spremni priznati osmanlijsko vrhovništvo nad Hrvatskom i Ugarskom</a:t>
            </a:r>
          </a:p>
          <a:p>
            <a:r>
              <a:rPr lang="hr-HR" dirty="0" smtClean="0"/>
              <a:t>bili su spremni i plaćati im danak</a:t>
            </a:r>
          </a:p>
          <a:p>
            <a:r>
              <a:rPr lang="hr-HR" dirty="0" smtClean="0"/>
              <a:t>htjeli su da im se prizna samostalnost i sloboda vjere</a:t>
            </a:r>
          </a:p>
          <a:p>
            <a:r>
              <a:rPr lang="hr-HR" dirty="0" smtClean="0"/>
              <a:t>također su htjeli vojnu pomoć protiv Habsburga</a:t>
            </a:r>
          </a:p>
          <a:p>
            <a:r>
              <a:rPr lang="hr-HR" dirty="0" smtClean="0"/>
              <a:t>organiziran ustanak protiv Habsburga</a:t>
            </a:r>
          </a:p>
          <a:p>
            <a:r>
              <a:rPr lang="hr-HR" dirty="0" smtClean="0"/>
              <a:t>Osmansko je carstvo obavijestilo Habsburge o pregovorima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65241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SLOM OTPORA</a:t>
            </a:r>
            <a:endParaRPr lang="hr-HR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604" r="11604"/>
          <a:stretch>
            <a:fillRect/>
          </a:stretch>
        </p:blipFill>
        <p:spPr>
          <a:xfrm>
            <a:off x="6065838" y="2336800"/>
            <a:ext cx="4229100" cy="3598863"/>
          </a:xfrm>
        </p:spPr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4471226" cy="3599315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 smtClean="0"/>
              <a:t>1670. godine Zrinski i Frankopan dolaze u Beč pod izgovorom pomirenja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 smtClean="0"/>
              <a:t>car Leopold I. dao ih je zatvoriti u tamnicu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 smtClean="0"/>
              <a:t>osuđeni su na smrt zbog veleizdaje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 smtClean="0"/>
              <a:t>smaknuti su u Bečkom Novom Mjestu 30.4.1671. godine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xmlns="" val="2060282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POSLJEDICA OTPORA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slabljenje moći hrvatskog i ugarskog plemstva</a:t>
            </a:r>
          </a:p>
          <a:p>
            <a:r>
              <a:rPr lang="hr-HR" dirty="0" smtClean="0"/>
              <a:t>učvršćenje apsolutističke vlasti bečkog dvora</a:t>
            </a:r>
          </a:p>
          <a:p>
            <a:r>
              <a:rPr lang="hr-HR" dirty="0" smtClean="0"/>
              <a:t>imanja Zrinskih i Frankopana stavljena su pod upravu bečkog dvora i izuzeta su od vlasti Hrvatskog sabora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293539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ZANIMLJIVOSTI</a:t>
            </a:r>
            <a:endParaRPr lang="hr-HR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334" b="21334"/>
          <a:stretch>
            <a:fillRect/>
          </a:stretch>
        </p:blipFill>
        <p:spPr>
          <a:xfrm>
            <a:off x="6233355" y="2337325"/>
            <a:ext cx="4060825" cy="3598863"/>
          </a:xfrm>
        </p:spPr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680322" y="2336873"/>
            <a:ext cx="4664410" cy="359931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 smtClean="0"/>
              <a:t>Fran Krsto Frankopan bio je jedini hrvatski plemić s titulom markiza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 smtClean="0"/>
              <a:t>njegovi posmrtni ostatci pokopani su u Zagrebačkoj katedrali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xmlns="" val="72859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LITERATURA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web stranica </a:t>
            </a:r>
            <a:r>
              <a:rPr lang="hr-HR" dirty="0">
                <a:hlinkClick r:id="rId2"/>
              </a:rPr>
              <a:t>https://</a:t>
            </a:r>
            <a:r>
              <a:rPr lang="hr-HR" dirty="0" smtClean="0">
                <a:hlinkClick r:id="rId2"/>
              </a:rPr>
              <a:t>hr.wikipedia.org/wiki/Fran_Krsto_Frankapan</a:t>
            </a:r>
            <a:endParaRPr lang="hr-HR" dirty="0" smtClean="0"/>
          </a:p>
          <a:p>
            <a:r>
              <a:rPr lang="hr-HR" dirty="0"/>
              <a:t>web stranica </a:t>
            </a:r>
            <a:r>
              <a:rPr lang="hr-HR" dirty="0">
                <a:hlinkClick r:id="rId3"/>
              </a:rPr>
              <a:t>https://</a:t>
            </a:r>
            <a:r>
              <a:rPr lang="hr-HR" dirty="0" smtClean="0">
                <a:hlinkClick r:id="rId3"/>
              </a:rPr>
              <a:t>povijest.hr/nadanasnjidan/fran-krsto-frankopan-jedini-hrvatski-plemic-s-titulom-markiza-1643/</a:t>
            </a:r>
            <a:endParaRPr lang="hr-HR" dirty="0" smtClean="0"/>
          </a:p>
          <a:p>
            <a:r>
              <a:rPr lang="hr-HR" dirty="0"/>
              <a:t>web stranica </a:t>
            </a:r>
            <a:r>
              <a:rPr lang="hr-HR" dirty="0">
                <a:hlinkClick r:id="rId4"/>
              </a:rPr>
              <a:t>https://</a:t>
            </a:r>
            <a:r>
              <a:rPr lang="hr-HR" dirty="0" smtClean="0">
                <a:hlinkClick r:id="rId4"/>
              </a:rPr>
              <a:t>hr.wikipedia.org/wiki/Zrinsko-frankopanska_urota</a:t>
            </a:r>
            <a:endParaRPr lang="hr-HR" dirty="0" smtClean="0"/>
          </a:p>
          <a:p>
            <a:r>
              <a:rPr lang="hr-HR" dirty="0" smtClean="0"/>
              <a:t>Brdal, Željko; Madunić, Margita. 2015. Tragom prošlosti 6. Školska knjiga, d.d. Zagreb.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763801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HVALA NA PAŽNJI!!!</a:t>
            </a:r>
            <a:endParaRPr lang="hr-H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537525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KLJUČNI POJMOVI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velikaška obitelj Frankopan</a:t>
            </a:r>
          </a:p>
          <a:p>
            <a:r>
              <a:rPr lang="hr-HR" dirty="0" smtClean="0"/>
              <a:t>Zrinsko – frankopanska urota</a:t>
            </a:r>
          </a:p>
          <a:p>
            <a:r>
              <a:rPr lang="hr-HR" dirty="0" smtClean="0"/>
              <a:t>otpor protiv Habsburga</a:t>
            </a:r>
          </a:p>
          <a:p>
            <a:r>
              <a:rPr lang="hr-HR" dirty="0" smtClean="0"/>
              <a:t>smaknuće</a:t>
            </a:r>
          </a:p>
          <a:p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092433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ŽIVOTOPIS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hrvatski plemić, vojskovođa i pjesnik</a:t>
            </a:r>
          </a:p>
          <a:p>
            <a:r>
              <a:rPr lang="hr-HR" dirty="0" smtClean="0"/>
              <a:t>rođen 4.3.1643. godine u Bosiljevu, Hrvatska</a:t>
            </a:r>
          </a:p>
          <a:p>
            <a:r>
              <a:rPr lang="hr-HR" dirty="0" smtClean="0"/>
              <a:t>umro 30.4.1671. godine u Bečkom Novom Mjestu, Austrija</a:t>
            </a:r>
          </a:p>
          <a:p>
            <a:r>
              <a:rPr lang="hr-HR" dirty="0" smtClean="0"/>
              <a:t>polubrat Katarine Zrinski i šurjak Petra Zrinskog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2449" b="94694" l="7875" r="88250">
                        <a14:foregroundMark x1="11375" y1="71224" x2="11750" y2="79796"/>
                        <a14:foregroundMark x1="27875" y1="88265" x2="65375" y2="94694"/>
                        <a14:backgroundMark x1="17875" y1="6224" x2="500" y2="18980"/>
                        <a14:backgroundMark x1="88000" y1="62755" x2="80125" y2="61327"/>
                        <a14:backgroundMark x1="80125" y1="65204" x2="77125" y2="57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4426" y="1834166"/>
            <a:ext cx="2959512" cy="362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7631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RANI ŽIVOT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najmlađi sin karlovačkog generala Vuka Frankopana</a:t>
            </a:r>
          </a:p>
          <a:p>
            <a:r>
              <a:rPr lang="hr-HR" dirty="0" smtClean="0"/>
              <a:t>nakon očeve smrti poslan u Zagreb</a:t>
            </a:r>
          </a:p>
          <a:p>
            <a:r>
              <a:rPr lang="hr-HR" dirty="0" smtClean="0"/>
              <a:t>tamo pohađa isusovačku gimnaziju</a:t>
            </a:r>
          </a:p>
          <a:p>
            <a:r>
              <a:rPr lang="hr-HR" dirty="0" smtClean="0"/>
              <a:t>na isusovačkom kolegiju stječe sklonost prema knjizi i pisanju</a:t>
            </a:r>
          </a:p>
          <a:p>
            <a:r>
              <a:rPr lang="hr-HR" dirty="0" smtClean="0"/>
              <a:t>1654. godine odlazi na školovanje u Graz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476946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ŽIVOT U ITALIJI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rodbinske veze s talijanskom plemićkom obitelji Frangipani</a:t>
            </a:r>
          </a:p>
          <a:p>
            <a:r>
              <a:rPr lang="hr-HR" dirty="0" smtClean="0"/>
              <a:t>posljednji potomak obitelji Frangipani umire 1654. godine i ostavlja sve posjede i titulu markiza Frankopanu</a:t>
            </a:r>
          </a:p>
          <a:p>
            <a:r>
              <a:rPr lang="hr-HR" dirty="0" smtClean="0"/>
              <a:t>1656. godine nasljeđuje gradić Nemi</a:t>
            </a:r>
          </a:p>
          <a:p>
            <a:r>
              <a:rPr lang="hr-HR" dirty="0" smtClean="0"/>
              <a:t>u Italiji proučava talijansku poeziju</a:t>
            </a:r>
          </a:p>
          <a:p>
            <a:r>
              <a:rPr lang="hr-HR" dirty="0" smtClean="0"/>
              <a:t>ženi se za rimsku patricijku Julianu de Naro</a:t>
            </a:r>
          </a:p>
          <a:p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084510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POVRATAK U HRVATSKU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postaje ogulinski kapetan</a:t>
            </a:r>
          </a:p>
          <a:p>
            <a:r>
              <a:rPr lang="hr-HR" dirty="0" smtClean="0"/>
              <a:t>sudjeluje u boju s Turcima kod Otočca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99290" y="2151699"/>
            <a:ext cx="4018208" cy="438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3084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ZRINSKO – FRANKOPANSKA UROTA</a:t>
            </a:r>
            <a:endParaRPr lang="hr-HR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142" b="5142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 smtClean="0"/>
              <a:t>traje od 1664. godine do 1671. godine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/>
              <a:t>pokret hrvatskog i ugarskog plemstva protiv apsolutističke politike </a:t>
            </a:r>
            <a:r>
              <a:rPr lang="hr-HR" sz="2400" dirty="0" smtClean="0"/>
              <a:t>Habsburga</a:t>
            </a:r>
          </a:p>
          <a:p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xmlns="" val="2387202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OKOLNOSTI KOJE SU DOVELE DO UROTE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1664. godine carska je vojska žestoko potukla Turke kod sv. Godharda</a:t>
            </a:r>
          </a:p>
          <a:p>
            <a:r>
              <a:rPr lang="hr-HR" dirty="0" smtClean="0"/>
              <a:t>sklopljen Vašvarski mir – Turci mogu zadržati sve što su dosad osvojili</a:t>
            </a:r>
          </a:p>
          <a:p>
            <a:r>
              <a:rPr lang="hr-HR" dirty="0" smtClean="0"/>
              <a:t>Hrvatska i Ugarska su zahtijevale oslobođenje njihovih teritorija</a:t>
            </a:r>
          </a:p>
          <a:p>
            <a:r>
              <a:rPr lang="hr-HR" dirty="0" smtClean="0"/>
              <a:t>nastala pobuna udruženih hrvatskih i ugarskih vođa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505365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UROTA NA ČELU S PETROM ZRINSKIM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prva je urota propala smrću Nikole Zrinskog</a:t>
            </a:r>
          </a:p>
          <a:p>
            <a:r>
              <a:rPr lang="hr-HR" dirty="0" smtClean="0"/>
              <a:t>Petar Zrinski i njegov šurjak, Fran Krsto Frankopan, nastavljaju voditi urotu</a:t>
            </a:r>
          </a:p>
          <a:p>
            <a:r>
              <a:rPr lang="hr-HR" dirty="0" smtClean="0"/>
              <a:t>pregovori s Francuskom, ali bez rezultata</a:t>
            </a:r>
          </a:p>
          <a:p>
            <a:r>
              <a:rPr lang="hr-HR" dirty="0" smtClean="0"/>
              <a:t>pregovori s Poljskom i Venecijom, također bez rezultata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459050745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83</TotalTime>
  <Words>439</Words>
  <Application>Microsoft Office PowerPoint</Application>
  <PresentationFormat>Custom</PresentationFormat>
  <Paragraphs>65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Berlin</vt:lpstr>
      <vt:lpstr>FRAN KRSTO FRANKOPAN</vt:lpstr>
      <vt:lpstr>KLJUČNI POJMOVI</vt:lpstr>
      <vt:lpstr>ŽIVOTOPIS</vt:lpstr>
      <vt:lpstr>RANI ŽIVOT</vt:lpstr>
      <vt:lpstr>ŽIVOT U ITALIJI</vt:lpstr>
      <vt:lpstr>POVRATAK U HRVATSKU</vt:lpstr>
      <vt:lpstr>ZRINSKO – FRANKOPANSKA UROTA</vt:lpstr>
      <vt:lpstr>OKOLNOSTI KOJE SU DOVELE DO UROTE</vt:lpstr>
      <vt:lpstr>UROTA NA ČELU S PETROM ZRINSKIM</vt:lpstr>
      <vt:lpstr>PREGOVORI S OSMANSKIM CARSTVOM</vt:lpstr>
      <vt:lpstr>SLOM OTPORA</vt:lpstr>
      <vt:lpstr>POSLJEDICA OTPORA</vt:lpstr>
      <vt:lpstr>ZANIMLJIVOSTI</vt:lpstr>
      <vt:lpstr>LITERATURA</vt:lpstr>
      <vt:lpstr>HVALA NA PAŽNJI!!!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 KRSTO FRANKOPAN</dc:title>
  <dc:creator>Radovanic</dc:creator>
  <cp:lastModifiedBy>Mešo mekentoš</cp:lastModifiedBy>
  <cp:revision>8</cp:revision>
  <dcterms:created xsi:type="dcterms:W3CDTF">2020-05-10T11:50:39Z</dcterms:created>
  <dcterms:modified xsi:type="dcterms:W3CDTF">2020-05-11T07:48:42Z</dcterms:modified>
</cp:coreProperties>
</file>