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28" name="Naslov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cxnSp>
        <p:nvCxnSpPr>
          <p:cNvPr id="8" name="Ravni poveznik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zervirano mjesto datum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BA1E-B782-4FCC-A810-7FBEF03F2F99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16" name="Rezervirano mjesto broja slajd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DCB809-976B-412E-A788-BF4EB13B223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BA1E-B782-4FCC-A810-7FBEF03F2F99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CB809-976B-412E-A788-BF4EB13B223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BA1E-B782-4FCC-A810-7FBEF03F2F99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CB809-976B-412E-A788-BF4EB13B223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zervirano mjesto sadržaja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0D1BA1E-B782-4FCC-A810-7FBEF03F2F99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15" name="Rezervirano mjesto broja slajd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12DCB809-976B-412E-A788-BF4EB13B223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6" name="Rezervirano mjesto podnožja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7" name="Naslov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BA1E-B782-4FCC-A810-7FBEF03F2F99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CB809-976B-412E-A788-BF4EB13B223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cxnSp>
        <p:nvCxnSpPr>
          <p:cNvPr id="7" name="Ravni poveznik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BA1E-B782-4FCC-A810-7FBEF03F2F99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CB809-976B-412E-A788-BF4EB13B223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1" name="Rezervirano mjesto sadržaja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3" name="Rezervirano mjesto sadržaja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CB809-976B-412E-A788-BF4EB13B223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BA1E-B782-4FCC-A810-7FBEF03F2F99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32" name="Rezervirano mjesto sadržaja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34" name="Rezervirano mjesto sadržaja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2" name="Rezervirano mjesto teksta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cxnSp>
        <p:nvCxnSpPr>
          <p:cNvPr id="10" name="Ravni poveznik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BA1E-B782-4FCC-A810-7FBEF03F2F99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CB809-976B-412E-A788-BF4EB13B223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BA1E-B782-4FCC-A810-7FBEF03F2F99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CB809-976B-412E-A788-BF4EB13B223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zervirano mjesto sadržaja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31" name="Naslov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8" name="Rezervirano mjesto datum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0D1BA1E-B782-4FCC-A810-7FBEF03F2F99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2DCB809-976B-412E-A788-BF4EB13B223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hr-HR" smtClean="0"/>
              <a:t>Pritisnite ikonu za dodavanje slike</a:t>
            </a:r>
            <a:endParaRPr kumimoji="0"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8" name="Rezervirano mjesto datum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BA1E-B782-4FCC-A810-7FBEF03F2F99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DCB809-976B-412E-A788-BF4EB13B223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zervirano mjesto teksta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24" name="Rezervirano mjesto datum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0D1BA1E-B782-4FCC-A810-7FBEF03F2F99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2" name="Rezervirano mjesto broja slajd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12DCB809-976B-412E-A788-BF4EB13B223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5" name="Rezervirano mjesto naslova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Martin Filipčić,6.a</a:t>
            </a: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SVETA LIGA</a:t>
            </a:r>
            <a:endParaRPr lang="hr-H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HVALA NA PAŽNJI!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Sveta liga je savez Habsburške Monarhije, Poljske i Mletačke Republike koji je imao namjenu istjerivanja Osmanlija s europskog prostora.</a:t>
            </a:r>
          </a:p>
          <a:p>
            <a:r>
              <a:rPr lang="hr-HR" dirty="0" smtClean="0"/>
              <a:t>Taj rat se nazivao Veliki Bečki rat ili Rat Svete Lige.</a:t>
            </a:r>
          </a:p>
          <a:p>
            <a:r>
              <a:rPr lang="hr-HR" dirty="0" smtClean="0"/>
              <a:t>Trajao je od 1683. do 1699. godine.</a:t>
            </a: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OPĆENITO</a:t>
            </a: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Poslije osmanske stanke u ratovanju Kara Mustafa je na osmanskoj vlasti 1683. godine došao do Beča.</a:t>
            </a:r>
          </a:p>
          <a:p>
            <a:r>
              <a:rPr lang="hr-HR" dirty="0" smtClean="0"/>
              <a:t>Opsada Beča je trajala nekoliko mjeseci.</a:t>
            </a: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KARA MUSTAFA</a:t>
            </a:r>
            <a:endParaRPr lang="hr-HR" dirty="0"/>
          </a:p>
        </p:txBody>
      </p:sp>
      <p:pic>
        <p:nvPicPr>
          <p:cNvPr id="3074" name="Picture 2" descr="File:Kara Mustafa Pash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3645024"/>
            <a:ext cx="1999385" cy="30787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Već se činilo da će Beč pasti , ali su onda u pomoć došli poljska vojska i njemačka vojska.</a:t>
            </a:r>
          </a:p>
          <a:p>
            <a:r>
              <a:rPr lang="hr-HR" dirty="0" smtClean="0"/>
              <a:t>Osmanski poraz iskoristile su kršćanske države uz pomoć pape te sklopile savez nazvan Sveta liga.</a:t>
            </a: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POMOĆ EUROPLJANA</a:t>
            </a:r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Sveta liga je jako pomogla oslobađanju hrvatskih krajeva od Osmanlija.</a:t>
            </a:r>
          </a:p>
          <a:p>
            <a:r>
              <a:rPr lang="hr-HR" dirty="0" smtClean="0"/>
              <a:t>Oslobođeno je puno dalmatinskih gardova kao što su :Skradin, Obrovac, Benkovac, Drniš…</a:t>
            </a:r>
          </a:p>
          <a:p>
            <a:r>
              <a:rPr lang="hr-HR" dirty="0" smtClean="0"/>
              <a:t>Do 1688.godine oslobođena je gotovo cijela Slavonija.</a:t>
            </a:r>
          </a:p>
          <a:p>
            <a:r>
              <a:rPr lang="hr-HR" dirty="0" smtClean="0"/>
              <a:t>U oslobađanju Slavonije se istaknuo fra Luka </a:t>
            </a:r>
            <a:r>
              <a:rPr lang="hr-HR" dirty="0" err="1" smtClean="0"/>
              <a:t>Ibrišimović</a:t>
            </a:r>
            <a:r>
              <a:rPr lang="hr-HR" dirty="0" smtClean="0"/>
              <a:t>.</a:t>
            </a: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UTJECAJ SVETE LIGE</a:t>
            </a: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1689. godine je Krajiška vojska krenula iz Senja u oslobađanje Like i Krbave pod vodstvom Stojana Jankovića.</a:t>
            </a:r>
          </a:p>
          <a:p>
            <a:r>
              <a:rPr lang="hr-HR" dirty="0" smtClean="0"/>
              <a:t>Za to vrijeme je pod vodstvom Mletačke Republike trajalo oslobođenje Dalmacije, a predvodnik je bio Marko Mesić.</a:t>
            </a:r>
          </a:p>
          <a:p>
            <a:r>
              <a:rPr lang="hr-HR" dirty="0" smtClean="0"/>
              <a:t>Oslobođeni su Knin i Sinj te okolna mjesta.</a:t>
            </a: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OSLOBOĐENJE GRADOVA</a:t>
            </a:r>
            <a:endParaRPr lang="hr-HR" dirty="0"/>
          </a:p>
        </p:txBody>
      </p:sp>
      <p:pic>
        <p:nvPicPr>
          <p:cNvPr id="19458" name="Picture 2" descr="Dalmacij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5229200"/>
            <a:ext cx="2051720" cy="1440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1699.godine je zaključen mir u Srijemskim Karlovcima.</a:t>
            </a:r>
          </a:p>
          <a:p>
            <a:r>
              <a:rPr lang="hr-HR" dirty="0" smtClean="0"/>
              <a:t>Osmansko Carstvo izgubilo velika područja poput Slavonije. Jedino je istočni Srijem ostao pod Osmanlijama.</a:t>
            </a:r>
          </a:p>
          <a:p>
            <a:r>
              <a:rPr lang="hr-HR" dirty="0" smtClean="0"/>
              <a:t>Oslobođen prostor oko rijeke Une.</a:t>
            </a:r>
          </a:p>
          <a:p>
            <a:r>
              <a:rPr lang="hr-HR" dirty="0" smtClean="0"/>
              <a:t>Oslobođena područja dalmacije su priključena Mletačkoj Republici.</a:t>
            </a: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MIR U SRIJEMSKIM KARLOVCIMA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Hrvatska područja su priključena Vojnoj krajini.</a:t>
            </a:r>
          </a:p>
          <a:p>
            <a:r>
              <a:rPr lang="hr-HR" dirty="0" smtClean="0"/>
              <a:t>Stvorena granica s Bosnom koja se održala sve do danas.</a:t>
            </a: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OSMANLIJA JE SVE MANJE</a:t>
            </a:r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Kao izvore sam koristio </a:t>
            </a:r>
            <a:r>
              <a:rPr lang="hr-HR" dirty="0" err="1" smtClean="0"/>
              <a:t>google</a:t>
            </a:r>
            <a:r>
              <a:rPr lang="hr-HR" dirty="0" smtClean="0"/>
              <a:t> i udžbenik.</a:t>
            </a: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IZVORI</a:t>
            </a:r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r">
  <a:themeElements>
    <a:clrScheme name="Papi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78</TotalTime>
  <Words>287</Words>
  <Application>Microsoft Office PowerPoint</Application>
  <PresentationFormat>On-screen Show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Papir</vt:lpstr>
      <vt:lpstr>SVETA LIGA</vt:lpstr>
      <vt:lpstr>OPĆENITO</vt:lpstr>
      <vt:lpstr>KARA MUSTAFA</vt:lpstr>
      <vt:lpstr>POMOĆ EUROPLJANA</vt:lpstr>
      <vt:lpstr>UTJECAJ SVETE LIGE</vt:lpstr>
      <vt:lpstr>OSLOBOĐENJE GRADOVA</vt:lpstr>
      <vt:lpstr>MIR U SRIJEMSKIM KARLOVCIMA</vt:lpstr>
      <vt:lpstr>OSMANLIJA JE SVE MANJE</vt:lpstr>
      <vt:lpstr>IZVORI</vt:lpstr>
      <vt:lpstr>HVALA NA PAŽNJI!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SVETA LIGA</dc:title>
  <dc:creator>User</dc:creator>
  <cp:lastModifiedBy>Mešo mekentoš</cp:lastModifiedBy>
  <cp:revision>9</cp:revision>
  <dcterms:created xsi:type="dcterms:W3CDTF">2020-05-04T09:34:37Z</dcterms:created>
  <dcterms:modified xsi:type="dcterms:W3CDTF">2020-06-01T10:30:19Z</dcterms:modified>
</cp:coreProperties>
</file>