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7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3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2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1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5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486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7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43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76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06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D4A1-BC3B-4B33-98ED-E027E112161A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B78F-BCDC-4F6B-9EF5-237078B61F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50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VIZUALNA KOMUNIKACIJA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JURA BOŠNJAK, 7.E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70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KBC ZAGREB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05991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PUSTA ULICA NA GRADNI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86" y="1876996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7514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MOJA PUSTA ULICA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9776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MOJA PUSTA ULICA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37467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MOJA PUSTA ULICA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919629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6596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 SARS - </a:t>
            </a:r>
            <a:r>
              <a:rPr lang="hr-HR" b="1" dirty="0" err="1" smtClean="0"/>
              <a:t>CoV</a:t>
            </a:r>
            <a:r>
              <a:rPr lang="hr-HR" b="1" dirty="0" smtClean="0"/>
              <a:t> - 2 / COVID - 19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9600" b="1" dirty="0" smtClean="0"/>
              <a:t>OSTANITE DOMA!!!</a:t>
            </a:r>
            <a:endParaRPr lang="hr-HR" sz="9600" b="1" dirty="0"/>
          </a:p>
        </p:txBody>
      </p:sp>
    </p:spTree>
    <p:extLst>
      <p:ext uri="{BB962C8B-B14F-4D97-AF65-F5344CB8AC3E}">
        <p14:creationId xmlns:p14="http://schemas.microsoft.com/office/powerpoint/2010/main" val="381173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PODZEMNA GARAŽA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0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PODZEMNA GARAŽA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566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PODZEMNA GARAŽA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76521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 KBC ZAGREB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9174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ULAZ U GARAŽU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36010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PODZEMNA GARAŽA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39213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KBC ZAGREB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51112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KBC ZAGREB - REBRO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03144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Office PowerPoint</Application>
  <PresentationFormat>Široki zaslon</PresentationFormat>
  <Paragraphs>17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VIZUALNA KOMUNIKACIJA</vt:lpstr>
      <vt:lpstr>PODZEMNA GARAŽA - REBRO</vt:lpstr>
      <vt:lpstr>PODZEMNA GARAŽA - REBRO</vt:lpstr>
      <vt:lpstr>PODZEMNA GARAŽA - REBRO</vt:lpstr>
      <vt:lpstr> KBC ZAGREB - REBRO</vt:lpstr>
      <vt:lpstr>ULAZ U GARAŽU - REBRO</vt:lpstr>
      <vt:lpstr>PODZEMNA GARAŽA - REBRO</vt:lpstr>
      <vt:lpstr>KBC ZAGREB - REBRO</vt:lpstr>
      <vt:lpstr>KBC ZAGREB - REBRO</vt:lpstr>
      <vt:lpstr>KBC ZAGREB - REBRO</vt:lpstr>
      <vt:lpstr>PUSTA ULICA NA GRADNI</vt:lpstr>
      <vt:lpstr>MOJA PUSTA ULICA</vt:lpstr>
      <vt:lpstr>MOJA PUSTA ULICA</vt:lpstr>
      <vt:lpstr>MOJA PUSTA ULICA</vt:lpstr>
      <vt:lpstr> SARS - CoV - 2 / COVID - 19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VIZUALNA KOMUNIKACIJA</dc:title>
  <dc:creator>Jura</dc:creator>
  <cp:lastModifiedBy>Jura</cp:lastModifiedBy>
  <cp:revision>3</cp:revision>
  <dcterms:created xsi:type="dcterms:W3CDTF">2020-04-16T15:31:31Z</dcterms:created>
  <dcterms:modified xsi:type="dcterms:W3CDTF">2020-04-16T15:49:51Z</dcterms:modified>
</cp:coreProperties>
</file>