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RJEŠENJA ZADAĆE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1664</a:t>
            </a:r>
            <a:r>
              <a:rPr lang="hr-HR" dirty="0" smtClean="0"/>
              <a:t>. – Mir u </a:t>
            </a:r>
            <a:r>
              <a:rPr lang="hr-HR" dirty="0" err="1" smtClean="0"/>
              <a:t>Vašvaru</a:t>
            </a:r>
            <a:r>
              <a:rPr lang="hr-HR" dirty="0" smtClean="0"/>
              <a:t> (sramotni mir)</a:t>
            </a:r>
          </a:p>
          <a:p>
            <a:r>
              <a:rPr lang="hr-HR" dirty="0" smtClean="0"/>
              <a:t>1671</a:t>
            </a:r>
            <a:r>
              <a:rPr lang="hr-HR" dirty="0" smtClean="0"/>
              <a:t>. – pogubljenje Petra Zrinskog i Frana Krste Frankopana</a:t>
            </a:r>
          </a:p>
          <a:p>
            <a:r>
              <a:rPr lang="hr-HR" dirty="0" smtClean="0"/>
              <a:t>1712 </a:t>
            </a:r>
            <a:r>
              <a:rPr lang="hr-HR" dirty="0" smtClean="0"/>
              <a:t>– Hrvatska pragmatička sankcija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Zrinsko-</a:t>
            </a:r>
            <a:r>
              <a:rPr lang="hr-HR" dirty="0" err="1" smtClean="0"/>
              <a:t>frankopanski</a:t>
            </a:r>
            <a:r>
              <a:rPr lang="hr-HR" dirty="0" smtClean="0"/>
              <a:t> otpor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ešo mekentoš\Desktop\WEB STRANICA\rb 6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26547" y="1481138"/>
            <a:ext cx="3290905" cy="45259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Mešo mekentoš\Desktop\WEB STRANICA\rb 6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26547" y="1481138"/>
            <a:ext cx="3290905" cy="45259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ešo mekentoš\Desktop\WEB STRANICA\rb 6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926547" y="1481138"/>
            <a:ext cx="3290905" cy="45259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r-HR" dirty="0" smtClean="0"/>
              <a:t>Zašto </a:t>
            </a:r>
            <a:r>
              <a:rPr lang="hr-HR" dirty="0" smtClean="0"/>
              <a:t>Osmansko Carstvo </a:t>
            </a:r>
            <a:r>
              <a:rPr lang="hr-HR" dirty="0" smtClean="0"/>
              <a:t>slabi?</a:t>
            </a:r>
          </a:p>
          <a:p>
            <a:pPr marL="514350" indent="-514350">
              <a:buNone/>
            </a:pPr>
            <a:r>
              <a:rPr lang="hr-HR" dirty="0" smtClean="0"/>
              <a:t> </a:t>
            </a:r>
            <a:r>
              <a:rPr lang="hr-HR" dirty="0" smtClean="0"/>
              <a:t>      OC slabi jer imaju zaostalu poljoprivredu </a:t>
            </a:r>
            <a:r>
              <a:rPr lang="hr-HR" dirty="0" smtClean="0"/>
              <a:t>i </a:t>
            </a:r>
            <a:r>
              <a:rPr lang="hr-HR" dirty="0" smtClean="0"/>
              <a:t>obrt, provode nasilnu islamizaciju, pa su česte pobune kršćana, vojno zaostaje </a:t>
            </a:r>
            <a:r>
              <a:rPr lang="hr-HR" dirty="0" smtClean="0"/>
              <a:t>za </a:t>
            </a:r>
            <a:r>
              <a:rPr lang="hr-HR" dirty="0" smtClean="0"/>
              <a:t>Europom, te </a:t>
            </a:r>
            <a:r>
              <a:rPr lang="hr-HR" dirty="0" smtClean="0"/>
              <a:t>slabi obrambena moć Carstva</a:t>
            </a:r>
          </a:p>
          <a:p>
            <a:pPr>
              <a:buNone/>
            </a:pPr>
            <a:r>
              <a:rPr lang="hr-HR" dirty="0" smtClean="0"/>
              <a:t>2. Što je Sveta liga</a:t>
            </a:r>
            <a:r>
              <a:rPr lang="hr-HR" dirty="0" smtClean="0"/>
              <a:t>?</a:t>
            </a:r>
          </a:p>
          <a:p>
            <a:pPr>
              <a:buNone/>
            </a:pPr>
            <a:r>
              <a:rPr lang="hr-HR" dirty="0" smtClean="0"/>
              <a:t>     Protuturski </a:t>
            </a:r>
            <a:r>
              <a:rPr lang="hr-HR" dirty="0" smtClean="0"/>
              <a:t>savez </a:t>
            </a:r>
            <a:r>
              <a:rPr lang="hr-HR" dirty="0" smtClean="0"/>
              <a:t>država, koji čine </a:t>
            </a:r>
            <a:r>
              <a:rPr lang="hr-HR" dirty="0" smtClean="0"/>
              <a:t>Habsburška monarhija, Poljska, Mletačka </a:t>
            </a:r>
            <a:r>
              <a:rPr lang="hr-HR" dirty="0" smtClean="0"/>
              <a:t>republika, a </a:t>
            </a:r>
            <a:r>
              <a:rPr lang="hr-HR" dirty="0" smtClean="0"/>
              <a:t>cilj </a:t>
            </a:r>
            <a:r>
              <a:rPr lang="hr-HR" dirty="0" smtClean="0"/>
              <a:t>im je </a:t>
            </a:r>
            <a:r>
              <a:rPr lang="hr-HR" dirty="0" smtClean="0"/>
              <a:t>potiskivanje Osmanlija iz Europe</a:t>
            </a:r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dirty="0" smtClean="0"/>
              <a:t>    3</a:t>
            </a:r>
            <a:r>
              <a:rPr lang="hr-HR" dirty="0" smtClean="0"/>
              <a:t>. Zašto je za Hrvatsku bilo značajno potpisivanje mira u Srijemskim Karlovcima</a:t>
            </a:r>
            <a:r>
              <a:rPr lang="hr-HR" dirty="0" smtClean="0"/>
              <a:t>?</a:t>
            </a:r>
          </a:p>
          <a:p>
            <a:pPr lvl="0">
              <a:buNone/>
            </a:pPr>
            <a:r>
              <a:rPr lang="hr-HR" dirty="0" smtClean="0"/>
              <a:t>    Prema ovom miru, Osmanlije su </a:t>
            </a:r>
            <a:r>
              <a:rPr lang="hr-HR" dirty="0" err="1" smtClean="0"/>
              <a:t>izgubli</a:t>
            </a:r>
            <a:r>
              <a:rPr lang="hr-HR" dirty="0" smtClean="0"/>
              <a:t> </a:t>
            </a:r>
            <a:r>
              <a:rPr lang="hr-HR" dirty="0" smtClean="0"/>
              <a:t>velik dio </a:t>
            </a:r>
            <a:r>
              <a:rPr lang="hr-HR" dirty="0" smtClean="0"/>
              <a:t>teritorija: oslobođena je Slavonija </a:t>
            </a:r>
            <a:r>
              <a:rPr lang="hr-HR" dirty="0" smtClean="0"/>
              <a:t>(osim istočnog Srijema), Lika, Krbava i prostor oko </a:t>
            </a:r>
            <a:r>
              <a:rPr lang="hr-HR" dirty="0" smtClean="0"/>
              <a:t>Une. Oslobođeni </a:t>
            </a:r>
            <a:r>
              <a:rPr lang="hr-HR" dirty="0" smtClean="0"/>
              <a:t>dijelovi Dalmacije priključeni Mletačkoj </a:t>
            </a:r>
            <a:r>
              <a:rPr lang="hr-HR" dirty="0" smtClean="0"/>
              <a:t>Republici.</a:t>
            </a:r>
            <a:endParaRPr lang="hr-HR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dirty="0" smtClean="0"/>
              <a:t>    4</a:t>
            </a:r>
            <a:r>
              <a:rPr lang="hr-HR" dirty="0" smtClean="0"/>
              <a:t>. Nacrtaj lentu vremena i napiši tri događaja iz ove lekcije koja smatraš najvažnijim</a:t>
            </a:r>
            <a:r>
              <a:rPr lang="hr-HR" dirty="0" smtClean="0"/>
              <a:t>.</a:t>
            </a:r>
          </a:p>
          <a:p>
            <a:r>
              <a:rPr lang="hr-HR" dirty="0" smtClean="0"/>
              <a:t>1683</a:t>
            </a:r>
            <a:r>
              <a:rPr lang="hr-HR" dirty="0" smtClean="0"/>
              <a:t>. – opsada Beča</a:t>
            </a:r>
          </a:p>
          <a:p>
            <a:r>
              <a:rPr lang="hr-HR" dirty="0" smtClean="0"/>
              <a:t>1683</a:t>
            </a:r>
            <a:r>
              <a:rPr lang="hr-HR" dirty="0" smtClean="0"/>
              <a:t>. – 1699. – Veliki Bečki rat</a:t>
            </a:r>
          </a:p>
          <a:p>
            <a:r>
              <a:rPr lang="hr-HR" dirty="0" smtClean="0"/>
              <a:t>1699</a:t>
            </a:r>
            <a:r>
              <a:rPr lang="hr-HR" dirty="0" smtClean="0"/>
              <a:t>. Mir u Srijemskim Karlovcima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181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RJEŠENJA ZADAĆE</vt:lpstr>
      <vt:lpstr>Zrinsko-frankopanski otpor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RJEŠENJA ZADAĆE</dc:title>
  <dc:creator>Mešo mekentoš</dc:creator>
  <cp:lastModifiedBy>Mešo mekentoš</cp:lastModifiedBy>
  <cp:revision>2</cp:revision>
  <dcterms:created xsi:type="dcterms:W3CDTF">2006-08-16T00:00:00Z</dcterms:created>
  <dcterms:modified xsi:type="dcterms:W3CDTF">2020-06-09T08:04:54Z</dcterms:modified>
</cp:coreProperties>
</file>