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6/9/2020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6/9/2020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RJEŠENJA RADNE BILJEŽNICE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Mešo mekentoš\Desktop\WEB STRANICA\rb 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926547" y="1481138"/>
            <a:ext cx="3290905" cy="45259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Mešo mekentoš\Desktop\WEB STRANICA\rb 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926547" y="1481138"/>
            <a:ext cx="3290905" cy="45259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Mešo mekentoš\Desktop\WEB STRANICA\rb 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926547" y="1481138"/>
            <a:ext cx="3290905" cy="45259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šo mekentoš\Desktop\WEB STRANICA\rb 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926547" y="1481138"/>
            <a:ext cx="3290905" cy="45259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ešo mekentoš\Desktop\WEB STRANICA\rb 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926547" y="1481138"/>
            <a:ext cx="3290905" cy="45259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ešo mekentoš\Desktop\WEB STRANICA\rb 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926547" y="1481138"/>
            <a:ext cx="3290905" cy="45259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ešo mekentoš\Desktop\WEB STRANICA\rb 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926547" y="1481138"/>
            <a:ext cx="3290905" cy="45259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ešo mekentoš\Desktop\WEB STRANICA\rb 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926547" y="1481138"/>
            <a:ext cx="3290905" cy="45259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ešo mekentoš\Desktop\WEB STRANICA\rb 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926547" y="1481138"/>
            <a:ext cx="3290905" cy="45259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ešo mekentoš\Desktop\WEB STRANICA\rb 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926547" y="1481138"/>
            <a:ext cx="3290905" cy="45259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ešo mekentoš\Desktop\WEB STRANICA\rb 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926547" y="1481138"/>
            <a:ext cx="3290905" cy="45259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3</Words>
  <Application>Microsoft Office PowerPoint</Application>
  <PresentationFormat>On-screen Show (4:3)</PresentationFormat>
  <Paragraphs>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Concourse</vt:lpstr>
      <vt:lpstr>RJEŠENJA RADNE BILJEŽNICE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RJEŠENJA RADNE BILJEŽNICE</dc:title>
  <dc:creator>Mešo mekentoš</dc:creator>
  <cp:lastModifiedBy>Mešo mekentoš</cp:lastModifiedBy>
  <cp:revision>1</cp:revision>
  <dcterms:created xsi:type="dcterms:W3CDTF">2006-08-16T00:00:00Z</dcterms:created>
  <dcterms:modified xsi:type="dcterms:W3CDTF">2020-06-09T07:17:54Z</dcterms:modified>
</cp:coreProperties>
</file>