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9472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0F23-E38E-4071-B5F4-A5107248ED95}" type="datetimeFigureOut">
              <a:rPr lang="hr-HR" smtClean="0"/>
              <a:t>1.4.2021.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FD5F-D3F7-4EB5-B24E-BD79958176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642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0F23-E38E-4071-B5F4-A5107248ED95}" type="datetimeFigureOut">
              <a:rPr lang="hr-HR" smtClean="0"/>
              <a:t>1.4.2021.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FD5F-D3F7-4EB5-B24E-BD79958176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882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0F23-E38E-4071-B5F4-A5107248ED95}" type="datetimeFigureOut">
              <a:rPr lang="hr-HR" smtClean="0"/>
              <a:t>1.4.2021.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FD5F-D3F7-4EB5-B24E-BD79958176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851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0F23-E38E-4071-B5F4-A5107248ED95}" type="datetimeFigureOut">
              <a:rPr lang="hr-HR" smtClean="0"/>
              <a:t>1.4.2021.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FD5F-D3F7-4EB5-B24E-BD79958176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95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0F23-E38E-4071-B5F4-A5107248ED95}" type="datetimeFigureOut">
              <a:rPr lang="hr-HR" smtClean="0"/>
              <a:t>1.4.2021.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FD5F-D3F7-4EB5-B24E-BD79958176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833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0F23-E38E-4071-B5F4-A5107248ED95}" type="datetimeFigureOut">
              <a:rPr lang="hr-HR" smtClean="0"/>
              <a:t>1.4.2021.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FD5F-D3F7-4EB5-B24E-BD79958176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740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0F23-E38E-4071-B5F4-A5107248ED95}" type="datetimeFigureOut">
              <a:rPr lang="hr-HR" smtClean="0"/>
              <a:t>1.4.2021.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FD5F-D3F7-4EB5-B24E-BD79958176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184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0F23-E38E-4071-B5F4-A5107248ED95}" type="datetimeFigureOut">
              <a:rPr lang="hr-HR" smtClean="0"/>
              <a:t>1.4.2021.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FD5F-D3F7-4EB5-B24E-BD79958176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459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0F23-E38E-4071-B5F4-A5107248ED95}" type="datetimeFigureOut">
              <a:rPr lang="hr-HR" smtClean="0"/>
              <a:t>1.4.2021.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FD5F-D3F7-4EB5-B24E-BD79958176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844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0F23-E38E-4071-B5F4-A5107248ED95}" type="datetimeFigureOut">
              <a:rPr lang="hr-HR" smtClean="0"/>
              <a:t>1.4.2021.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FD5F-D3F7-4EB5-B24E-BD79958176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078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0F23-E38E-4071-B5F4-A5107248ED95}" type="datetimeFigureOut">
              <a:rPr lang="hr-HR" smtClean="0"/>
              <a:t>1.4.2021.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FD5F-D3F7-4EB5-B24E-BD79958176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75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40F23-E38E-4071-B5F4-A5107248ED95}" type="datetimeFigureOut">
              <a:rPr lang="hr-HR" smtClean="0"/>
              <a:t>1.4.2021.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FFD5F-D3F7-4EB5-B24E-BD79958176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322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S9XR7eUrKV9r3UUcA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forms.gle/8tsTy5nNFTjgcy3J6" TargetMode="External"/><Relationship Id="rId4" Type="http://schemas.openxmlformats.org/officeDocument/2006/relationships/hyperlink" Target="https://forms.gle/ard68PNuHhkUnWKg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42670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6703" y="0"/>
            <a:ext cx="676529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0B050"/>
                </a:solidFill>
              </a:rPr>
              <a:t>DJECA S RAZVOJNIM TEŠKOĆAMA</a:t>
            </a:r>
          </a:p>
          <a:p>
            <a:r>
              <a:rPr lang="hr-HR" sz="2400" b="1" dirty="0" smtClean="0"/>
              <a:t>CIKLUS RADIONICA ZA ODGOJITELJE, STRUČNE SURADNIKE I RODITELJE</a:t>
            </a:r>
          </a:p>
          <a:p>
            <a:endParaRPr lang="hr-HR" dirty="0" smtClean="0"/>
          </a:p>
          <a:p>
            <a:r>
              <a:rPr lang="hr-HR" sz="1600" dirty="0" smtClean="0"/>
              <a:t>7.4. u 17:30 </a:t>
            </a:r>
            <a:r>
              <a:rPr lang="hr-HR" sz="1600" dirty="0"/>
              <a:t>s</a:t>
            </a:r>
            <a:r>
              <a:rPr lang="hr-HR" sz="1600" dirty="0" smtClean="0"/>
              <a:t>ati Centar za mlade Bunker</a:t>
            </a:r>
          </a:p>
          <a:p>
            <a:r>
              <a:rPr lang="hr-HR" b="1" dirty="0" smtClean="0">
                <a:solidFill>
                  <a:srgbClr val="FFC000"/>
                </a:solidFill>
              </a:rPr>
              <a:t>VAŽNOST RUTINA I RITUALA ZA DJECU S RAZVOJNIM POTEŠKOĆAMA</a:t>
            </a:r>
          </a:p>
          <a:p>
            <a:r>
              <a:rPr lang="hr-HR" sz="1600" dirty="0" smtClean="0"/>
              <a:t>Predavač: Nikolina Herceg Beljak, prof. logoped</a:t>
            </a:r>
            <a:endParaRPr lang="hr-HR" sz="1600" dirty="0" smtClean="0">
              <a:solidFill>
                <a:srgbClr val="FF0000"/>
              </a:solidFill>
            </a:endParaRPr>
          </a:p>
          <a:p>
            <a:r>
              <a:rPr lang="hr-HR" sz="1600" dirty="0" smtClean="0"/>
              <a:t>Prijave do 6.4. na: </a:t>
            </a:r>
            <a:r>
              <a:rPr lang="hr-HR" sz="1600" dirty="0" smtClean="0">
                <a:hlinkClick r:id="rId3"/>
              </a:rPr>
              <a:t>https://forms.gle/S9XR7eUrKV9r3UUcA</a:t>
            </a:r>
            <a:r>
              <a:rPr lang="hr-HR" sz="1600" dirty="0" smtClean="0"/>
              <a:t> </a:t>
            </a:r>
            <a:endParaRPr lang="hr-HR" sz="1600" dirty="0" smtClean="0">
              <a:solidFill>
                <a:srgbClr val="FF0000"/>
              </a:solidFill>
            </a:endParaRPr>
          </a:p>
          <a:p>
            <a:endParaRPr lang="hr-HR" sz="1600" dirty="0"/>
          </a:p>
          <a:p>
            <a:r>
              <a:rPr lang="hr-HR" sz="1600" dirty="0" smtClean="0"/>
              <a:t>14.4.  u 17:30 sati Centar za mlade Bunker </a:t>
            </a:r>
          </a:p>
          <a:p>
            <a:r>
              <a:rPr lang="hr-HR" b="1" dirty="0" smtClean="0">
                <a:solidFill>
                  <a:srgbClr val="FFC000"/>
                </a:solidFill>
              </a:rPr>
              <a:t>POTICANJE KRETANJA KROZ SVAKODNEVNE RUTINE I AKTIVNOSTI DJECE S RAZVOJNIM TEŠKOĆAMA </a:t>
            </a:r>
          </a:p>
          <a:p>
            <a:r>
              <a:rPr lang="hr-HR" sz="1600" dirty="0" smtClean="0"/>
              <a:t>Voditelj radionice: Hrvoje </a:t>
            </a:r>
            <a:r>
              <a:rPr lang="hr-HR" sz="1600" dirty="0" err="1" smtClean="0"/>
              <a:t>Gudlin</a:t>
            </a:r>
            <a:r>
              <a:rPr lang="hr-HR" sz="1600" dirty="0" smtClean="0"/>
              <a:t>, </a:t>
            </a:r>
            <a:r>
              <a:rPr lang="hr-HR" sz="1600" dirty="0" err="1" smtClean="0"/>
              <a:t>mag.fizioterapije</a:t>
            </a:r>
            <a:r>
              <a:rPr lang="hr-HR" sz="1600" dirty="0" smtClean="0"/>
              <a:t>, Mali dom</a:t>
            </a:r>
            <a:endParaRPr lang="hr-HR" sz="1600" dirty="0" smtClean="0">
              <a:solidFill>
                <a:srgbClr val="FF0000"/>
              </a:solidFill>
            </a:endParaRPr>
          </a:p>
          <a:p>
            <a:r>
              <a:rPr lang="hr-HR" sz="1600" dirty="0" smtClean="0"/>
              <a:t>Prijave do 9.4. na: </a:t>
            </a:r>
            <a:r>
              <a:rPr lang="hr-HR" sz="1600" dirty="0" smtClean="0">
                <a:hlinkClick r:id="rId4"/>
              </a:rPr>
              <a:t>https://forms.gle/ard68PNuHhkUnWKg9</a:t>
            </a:r>
            <a:r>
              <a:rPr lang="hr-HR" sz="1600" dirty="0" smtClean="0"/>
              <a:t> </a:t>
            </a:r>
          </a:p>
          <a:p>
            <a:endParaRPr lang="hr-HR" sz="1600" dirty="0"/>
          </a:p>
          <a:p>
            <a:r>
              <a:rPr lang="hr-HR" sz="1600" dirty="0" smtClean="0"/>
              <a:t>22.4. u 17:30 sati </a:t>
            </a:r>
            <a:r>
              <a:rPr lang="hr-HR" sz="1600" smtClean="0"/>
              <a:t>ZOOM radionica</a:t>
            </a:r>
            <a:endParaRPr lang="hr-HR" sz="1600" dirty="0" smtClean="0"/>
          </a:p>
          <a:p>
            <a:r>
              <a:rPr lang="hr-HR" b="1" dirty="0" smtClean="0">
                <a:solidFill>
                  <a:srgbClr val="FFC000"/>
                </a:solidFill>
              </a:rPr>
              <a:t>STRATEGIJE POTICANJA ISTRAŽIVANJA I UČENJA DJECE S RAZVOJNIM TEŠKOĆAMA UNUTAR SVAKODNEVNIH RUTINA I AKTIVNOSTI </a:t>
            </a:r>
          </a:p>
          <a:p>
            <a:r>
              <a:rPr lang="hr-HR" sz="1600" dirty="0" smtClean="0"/>
              <a:t>Voditelj radionice: </a:t>
            </a:r>
            <a:r>
              <a:rPr lang="hr-HR" sz="1600" dirty="0" err="1" smtClean="0"/>
              <a:t>Senada</a:t>
            </a:r>
            <a:r>
              <a:rPr lang="hr-HR" sz="1600" dirty="0" smtClean="0"/>
              <a:t> </a:t>
            </a:r>
            <a:r>
              <a:rPr lang="hr-HR" sz="1600" dirty="0" err="1" smtClean="0"/>
              <a:t>Jagar</a:t>
            </a:r>
            <a:r>
              <a:rPr lang="hr-HR" sz="1600" dirty="0" smtClean="0"/>
              <a:t>, </a:t>
            </a:r>
            <a:r>
              <a:rPr lang="hr-HR" sz="1600" dirty="0" err="1" smtClean="0"/>
              <a:t>prof.rehabilitator</a:t>
            </a:r>
            <a:r>
              <a:rPr lang="hr-HR" sz="1600" dirty="0" smtClean="0"/>
              <a:t> i Nikolina Jurić </a:t>
            </a:r>
            <a:r>
              <a:rPr lang="hr-HR" sz="1600" dirty="0" err="1" smtClean="0"/>
              <a:t>Tanfara</a:t>
            </a:r>
            <a:r>
              <a:rPr lang="hr-HR" sz="1600" dirty="0" smtClean="0"/>
              <a:t>, </a:t>
            </a:r>
            <a:r>
              <a:rPr lang="hr-HR" sz="1600" dirty="0" err="1" smtClean="0"/>
              <a:t>mag.rehab.educ</a:t>
            </a:r>
            <a:r>
              <a:rPr lang="hr-HR" sz="1600" dirty="0" smtClean="0"/>
              <a:t>.,</a:t>
            </a:r>
            <a:r>
              <a:rPr lang="hr-HR" sz="1600" dirty="0" smtClean="0">
                <a:solidFill>
                  <a:srgbClr val="FF0000"/>
                </a:solidFill>
              </a:rPr>
              <a:t> </a:t>
            </a:r>
            <a:r>
              <a:rPr lang="hr-HR" sz="1600" dirty="0" smtClean="0"/>
              <a:t>Mali dom</a:t>
            </a:r>
          </a:p>
          <a:p>
            <a:r>
              <a:rPr lang="hr-HR" sz="1600" dirty="0" smtClean="0"/>
              <a:t>Prijave do 16.4. na: </a:t>
            </a:r>
            <a:r>
              <a:rPr lang="hr-HR" sz="1600" dirty="0" smtClean="0">
                <a:hlinkClick r:id="rId5"/>
              </a:rPr>
              <a:t>https://forms.gle/8tsTy5nNFTjgcy3J6</a:t>
            </a:r>
            <a:endParaRPr lang="hr-HR" sz="1600" dirty="0" smtClean="0"/>
          </a:p>
          <a:p>
            <a:endParaRPr lang="hr-HR" sz="1600" dirty="0" smtClean="0"/>
          </a:p>
          <a:p>
            <a:endParaRPr lang="hr-HR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5" y="6089334"/>
            <a:ext cx="1690709" cy="758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327" y="5768999"/>
            <a:ext cx="1253100" cy="10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1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7069</TotalTime>
  <Words>134</Words>
  <Application>Microsoft Office PowerPoint</Application>
  <PresentationFormat>Prilagođeno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2" baseType="lpstr">
      <vt:lpstr>Office Theme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Korisnik1</cp:lastModifiedBy>
  <cp:revision>7</cp:revision>
  <cp:lastPrinted>2021-03-26T08:47:39Z</cp:lastPrinted>
  <dcterms:created xsi:type="dcterms:W3CDTF">2021-03-26T07:44:34Z</dcterms:created>
  <dcterms:modified xsi:type="dcterms:W3CDTF">2021-04-01T08:48:01Z</dcterms:modified>
</cp:coreProperties>
</file>