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6" r:id="rId7"/>
    <p:sldId id="262" r:id="rId8"/>
    <p:sldId id="265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37" d="100"/>
          <a:sy n="37" d="100"/>
        </p:scale>
        <p:origin x="66" y="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EDA2E56-8237-7A41-81B6-84EAFD4D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6D4664FC-AC54-6B4B-B0B3-98CCE756F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4103469-5BC3-FD4B-82BE-6AB412AE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D42A-CAF4-8946-AA3D-2F1AD432697A}" type="datetimeFigureOut">
              <a:rPr lang="sr-Latn-RS" smtClean="0"/>
              <a:t>28.6.2021.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72175F59-2D2B-4340-8066-4E6D9DB1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FF582B81-E60D-4649-BA4A-C2A50677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80-84A5-B148-AEB7-0BDB5B691C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888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5CC83B3-D8DD-9446-8294-6BC5DA52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ED268FC7-A031-954F-A9DE-6712304A8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CD95E47-E23A-B148-A099-194897F9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D42A-CAF4-8946-AA3D-2F1AD432697A}" type="datetimeFigureOut">
              <a:rPr lang="sr-Latn-RS" smtClean="0"/>
              <a:t>28.6.2021.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5000ACD8-63DF-A54F-8E16-505C73B5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B1F18E2-1830-B040-ACAC-924A2100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80-84A5-B148-AEB7-0BDB5B691C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602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07086BF9-B472-A34C-8F9C-8A2717FDF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9E775928-B00E-034C-8598-928E5770F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6D493B39-917B-E04B-B825-9B289BA8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D42A-CAF4-8946-AA3D-2F1AD432697A}" type="datetimeFigureOut">
              <a:rPr lang="sr-Latn-RS" smtClean="0"/>
              <a:t>28.6.2021.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214526E-3EBA-7442-A0D2-CA2274AA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848A67E6-D281-F444-BCF3-6E18F9D5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80-84A5-B148-AEB7-0BDB5B691C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344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F4E217F-0901-294F-8F33-630DD686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A9A9F90-00E9-824D-9279-F98917CAF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9C18BB9A-2307-1E44-9312-F0F180C1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D42A-CAF4-8946-AA3D-2F1AD432697A}" type="datetimeFigureOut">
              <a:rPr lang="sr-Latn-RS" smtClean="0"/>
              <a:t>28.6.2021.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893EF7F-0395-BA46-A63E-6A17CBC7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DC19B02-C52A-EF45-9FB1-AD264499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80-84A5-B148-AEB7-0BDB5B691C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953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0E07627-5955-EF43-94E2-6AC46EFB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1CEC0BF1-B0F6-8F41-8A80-E3C8779BC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8E553D8-6CA6-B34D-93A1-C7160134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D42A-CAF4-8946-AA3D-2F1AD432697A}" type="datetimeFigureOut">
              <a:rPr lang="sr-Latn-RS" smtClean="0"/>
              <a:t>28.6.2021.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D778A4B5-B11E-C34B-AA13-31C5165F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914565E-26E4-EC40-993E-F33E8509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80-84A5-B148-AEB7-0BDB5B691C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066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4921EAD-A728-9842-BF6A-FB1A3E18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E922A4D-B403-E149-8FD1-5D84841B1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88F32B8A-3331-C343-BFBB-CCE3CE041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D5C6CE36-FE45-3D42-963F-B001043C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D42A-CAF4-8946-AA3D-2F1AD432697A}" type="datetimeFigureOut">
              <a:rPr lang="sr-Latn-RS" smtClean="0"/>
              <a:t>28.6.2021.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254666B-2C3F-674A-808A-B6ACB6AE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C60CE90-EE77-EE47-83ED-AC06C3BA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80-84A5-B148-AEB7-0BDB5B691C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992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1F795A6-EC8F-6B4B-9F8E-AE80109D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7E340C4-BF53-8B41-B13F-B9BCB9CA6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22489FDF-EE68-7E42-8D9F-2EDE8A30C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6A1BE276-659D-A744-B020-DB43485DD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B2AE0C93-F699-1B47-B619-A3AC2AC5F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5A4EBD1F-C843-2640-89A9-632198EC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D42A-CAF4-8946-AA3D-2F1AD432697A}" type="datetimeFigureOut">
              <a:rPr lang="sr-Latn-RS" smtClean="0"/>
              <a:t>28.6.2021.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6C0805BC-0A1C-4C41-AF4B-3CCC32F2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76E7F3FC-012F-5740-937F-5B2FBA35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80-84A5-B148-AEB7-0BDB5B691C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785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82D24D9-6B4E-A647-9BFE-69116314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1D0BA532-F766-954A-9930-3C3DD4F8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D42A-CAF4-8946-AA3D-2F1AD432697A}" type="datetimeFigureOut">
              <a:rPr lang="sr-Latn-RS" smtClean="0"/>
              <a:t>28.6.2021.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344B80A-A4CE-E048-BD71-CAA234A4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712C29CA-B77E-9740-A407-25DF1439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80-84A5-B148-AEB7-0BDB5B691C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246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8D273F16-51B3-A74C-ABEF-53860EE9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D42A-CAF4-8946-AA3D-2F1AD432697A}" type="datetimeFigureOut">
              <a:rPr lang="sr-Latn-RS" smtClean="0"/>
              <a:t>28.6.2021.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8F722E87-DC35-E543-8E18-282B3029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993992B1-FD39-0545-B073-E38D0A79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80-84A5-B148-AEB7-0BDB5B691C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527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441B1C3-941C-474E-9982-0FDB26CE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7C9A3EC-0882-734C-B92A-B684D140D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28D88724-48C9-4640-B11F-2D63197B2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562E000C-DE7B-F64B-84C6-862C3D44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D42A-CAF4-8946-AA3D-2F1AD432697A}" type="datetimeFigureOut">
              <a:rPr lang="sr-Latn-RS" smtClean="0"/>
              <a:t>28.6.2021.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F04A2CA2-593F-BB44-BA44-051D4CBE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DA89F56F-4B34-3E44-9F76-EC981DE7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80-84A5-B148-AEB7-0BDB5B691C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54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5A5A194-C1CC-4547-9288-DCFD5E61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D738B4B8-CD74-D244-817F-8806BB306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2A6ABDB4-BB1D-E244-BF7D-920D01FA6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889E9851-113D-0B4D-B68C-10873C52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D42A-CAF4-8946-AA3D-2F1AD432697A}" type="datetimeFigureOut">
              <a:rPr lang="sr-Latn-RS" smtClean="0"/>
              <a:t>28.6.2021.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F4F09D04-E05A-8848-BB1B-9E66AC43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643A812-20D3-D94D-8183-2D96775E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7080-84A5-B148-AEB7-0BDB5B691C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1059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7D834106-20F6-2F4D-8438-D020B541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147FF0DC-D2FC-6E45-BE21-93B240BD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CDEE5FC6-87B9-3443-B635-AA78A372E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D42A-CAF4-8946-AA3D-2F1AD432697A}" type="datetimeFigureOut">
              <a:rPr lang="sr-Latn-RS" smtClean="0"/>
              <a:t>28.6.2021.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3C76324D-137E-8548-A4AB-289975124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5373EA30-5457-3348-8EE3-697FEE96B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7080-84A5-B148-AEB7-0BDB5B691C9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152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976ECAE-6D24-7946-BFF1-99D2468516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Rast avokada</a:t>
            </a:r>
            <a:br>
              <a:rPr lang="hr-HR" dirty="0"/>
            </a:br>
            <a:r>
              <a:rPr lang="hr-HR" dirty="0"/>
              <a:t>Marin </a:t>
            </a:r>
            <a:r>
              <a:rPr lang="hr-HR" dirty="0" err="1"/>
              <a:t>Hanžek</a:t>
            </a:r>
            <a:r>
              <a:rPr lang="hr-HR" dirty="0"/>
              <a:t> </a:t>
            </a:r>
            <a:r>
              <a:rPr lang="hr-HR" dirty="0" smtClean="0"/>
              <a:t>5.f</a:t>
            </a:r>
            <a:br>
              <a:rPr lang="hr-HR" dirty="0" smtClean="0"/>
            </a:br>
            <a:r>
              <a:rPr lang="hr-HR" sz="3100" dirty="0" smtClean="0"/>
              <a:t>OŠ B.TONIJA</a:t>
            </a:r>
            <a:endParaRPr lang="sr-Latn-RS" sz="3100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9F71A36D-4DAD-254E-BBD8-B4EF57DD4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U ovoj prezentaciji ću vam pokazati kako se iz koštice avokada dobije</a:t>
            </a:r>
          </a:p>
          <a:p>
            <a:r>
              <a:rPr lang="hr-HR" dirty="0"/>
              <a:t>nova biljka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630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A61CC2F-BB99-8F42-B919-880F2FAC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Ukratko </a:t>
            </a:r>
            <a:r>
              <a:rPr lang="hr-HR" dirty="0"/>
              <a:t>o avokadu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6971A16-CBEC-6547-804B-7E878A11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3884"/>
            <a:ext cx="12192000" cy="56441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/>
              <a:t>Avokado je Tropsko voće koje raste u sjevernoj Americi i Meksiku.</a:t>
            </a:r>
          </a:p>
          <a:p>
            <a:pPr marL="0" indent="0">
              <a:buNone/>
            </a:pPr>
            <a:r>
              <a:rPr lang="hr-HR"/>
              <a:t>Naziv avokado potječe od astečke riječi </a:t>
            </a:r>
            <a:r>
              <a:rPr lang="hr-HR" i="1"/>
              <a:t>ahuacatl</a:t>
            </a:r>
            <a:r>
              <a:rPr lang="hr-HR"/>
              <a:t>, a kolokvijalni naziv je </a:t>
            </a:r>
            <a:r>
              <a:rPr lang="hr-HR" i="1"/>
              <a:t>aligatorska kruška,</a:t>
            </a:r>
            <a:r>
              <a:rPr lang="hr-HR"/>
              <a:t> što upućuje na oblik i grubu površinu kore.</a:t>
            </a:r>
          </a:p>
          <a:p>
            <a:pPr marL="0" indent="0">
              <a:buNone/>
            </a:pPr>
            <a:r>
              <a:rPr lang="hr-HR"/>
              <a:t>Postoji više od 80 podvrsta avokada.</a:t>
            </a:r>
          </a:p>
          <a:p>
            <a:pPr marL="0" indent="0">
              <a:buNone/>
            </a:pPr>
            <a:r>
              <a:rPr lang="hr-HR"/>
              <a:t>Zimzeleno stablo avokada naraste u visinu od 6-20 metara. Listovi stabla avokada dugi su od 10-12 cm, elipsasta oblika.</a:t>
            </a:r>
          </a:p>
          <a:p>
            <a:pPr marL="0" indent="0">
              <a:buNone/>
            </a:pPr>
            <a:r>
              <a:rPr lang="hr-HR"/>
              <a:t>Cvjetovi nastaju od siječnja do ožujka.</a:t>
            </a:r>
          </a:p>
          <a:p>
            <a:pPr marL="0" indent="0">
              <a:buNone/>
            </a:pPr>
            <a:r>
              <a:rPr lang="hr-HR"/>
              <a:t>Avokado potječe iz prašuma sjeverne i južne Amerike gdje se počeo uzgajati otprilike 8.000 godina prije Krista.</a:t>
            </a:r>
          </a:p>
          <a:p>
            <a:pPr marL="0" indent="0">
              <a:buNone/>
            </a:pPr>
            <a:r>
              <a:rPr lang="hr-HR"/>
              <a:t>Ovo je primjer avokada u rastu: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r>
              <a:rPr lang="hr-HR"/>
              <a:t>Plod teži do 2 kg.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05D3B97D-D810-004D-9251-3982EC02F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4901969"/>
            <a:ext cx="4436140" cy="195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90D56905-CADD-FD4B-A053-8BD04B3145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r="19594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EE18FE6-AD17-8F46-93B7-1C961D94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hr-HR" sz="2600">
                <a:solidFill>
                  <a:srgbClr val="000000"/>
                </a:solidFill>
              </a:rPr>
              <a:t>1.Korak</a:t>
            </a:r>
            <a:br>
              <a:rPr lang="hr-HR" sz="2600">
                <a:solidFill>
                  <a:srgbClr val="000000"/>
                </a:solidFill>
              </a:rPr>
            </a:br>
            <a:r>
              <a:rPr lang="hr-HR" sz="2600">
                <a:solidFill>
                  <a:srgbClr val="000000"/>
                </a:solidFill>
              </a:rPr>
              <a:t>Oprezno razrežite avokado popola.</a:t>
            </a:r>
            <a:br>
              <a:rPr lang="hr-HR" sz="2600">
                <a:solidFill>
                  <a:srgbClr val="000000"/>
                </a:solidFill>
              </a:rPr>
            </a:br>
            <a:r>
              <a:rPr lang="hr-HR" sz="2600">
                <a:solidFill>
                  <a:srgbClr val="000000"/>
                </a:solidFill>
              </a:rPr>
              <a:t>Kao što je prikazano na slici.</a:t>
            </a:r>
            <a:endParaRPr lang="sr-Latn-RS" sz="2600">
              <a:solidFill>
                <a:srgbClr val="00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EC824D01-F42B-41FE-A1D2-C8EF7E74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>
                <a:solidFill>
                  <a:srgbClr val="FF0000"/>
                </a:solidFill>
              </a:rPr>
              <a:t>VAŽNO oprati košticu poslije vađenja!</a:t>
            </a: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E5096403-4AB0-4E45-BDBE-055594A33D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67E9EC0-190C-E54E-A256-D9139E63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/>
          <a:lstStyle/>
          <a:p>
            <a:r>
              <a:rPr lang="hr-HR">
                <a:solidFill>
                  <a:srgbClr val="000000"/>
                </a:solidFill>
              </a:rPr>
              <a:t>2.Korak</a:t>
            </a:r>
            <a:br>
              <a:rPr lang="hr-HR">
                <a:solidFill>
                  <a:srgbClr val="000000"/>
                </a:solidFill>
              </a:rPr>
            </a:br>
            <a:r>
              <a:rPr lang="hr-HR">
                <a:solidFill>
                  <a:srgbClr val="000000"/>
                </a:solidFill>
              </a:rPr>
              <a:t>Izvaditi košticu.</a:t>
            </a:r>
            <a:endParaRPr lang="sr-Latn-RS">
              <a:solidFill>
                <a:srgbClr val="000000"/>
              </a:solidFill>
            </a:endParaRPr>
          </a:p>
        </p:txBody>
      </p:sp>
      <p:sp>
        <p:nvSpPr>
          <p:cNvPr id="19" name="Content Placeholder 7">
            <a:extLst>
              <a:ext uri="{FF2B5EF4-FFF2-40B4-BE49-F238E27FC236}">
                <a16:creationId xmlns="" xmlns:a16="http://schemas.microsoft.com/office/drawing/2014/main" id="{78FEFAC8-E211-4EEB-B7E7-E6FF01111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>
                <a:solidFill>
                  <a:srgbClr val="000000"/>
                </a:solidFill>
              </a:rPr>
              <a:t>Oprezno izvadite košticu iz avokada.</a:t>
            </a: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9EC53D01-BF3F-7741-B361-D61A6002B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r="1826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D97D748-13AE-E249-87BD-55E85CDD9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/>
          <a:lstStyle/>
          <a:p>
            <a:r>
              <a:rPr lang="hr-HR">
                <a:solidFill>
                  <a:srgbClr val="000000"/>
                </a:solidFill>
              </a:rPr>
              <a:t>3.Korak</a:t>
            </a:r>
            <a:br>
              <a:rPr lang="hr-HR">
                <a:solidFill>
                  <a:srgbClr val="000000"/>
                </a:solidFill>
              </a:rPr>
            </a:br>
            <a:r>
              <a:rPr lang="hr-HR">
                <a:solidFill>
                  <a:srgbClr val="000000"/>
                </a:solidFill>
              </a:rPr>
              <a:t>zasaditi avokado.</a:t>
            </a:r>
            <a:endParaRPr lang="sr-Latn-RS">
              <a:solidFill>
                <a:srgbClr val="0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058F3A8-7C9C-B443-AB4B-F309F913A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 dirty="0" err="1">
                <a:solidFill>
                  <a:srgbClr val="000000"/>
                </a:solidFill>
              </a:rPr>
              <a:t>Trabat</a:t>
            </a:r>
            <a:r>
              <a:rPr lang="hr-HR" sz="2000" dirty="0">
                <a:solidFill>
                  <a:srgbClr val="000000"/>
                </a:solidFill>
              </a:rPr>
              <a:t> će te 3 ili 4 čačkalice, čašu sa vodom i košticu avokada.</a:t>
            </a:r>
          </a:p>
          <a:p>
            <a:pPr marL="0" indent="0">
              <a:buNone/>
            </a:pPr>
            <a:endParaRPr lang="hr-H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</a:rPr>
              <a:t>Čačkalice </a:t>
            </a:r>
            <a:r>
              <a:rPr lang="hr-HR" sz="2000" dirty="0" err="1">
                <a:solidFill>
                  <a:srgbClr val="000000"/>
                </a:solidFill>
              </a:rPr>
              <a:t>traba</a:t>
            </a:r>
            <a:r>
              <a:rPr lang="hr-HR" sz="2000" dirty="0">
                <a:solidFill>
                  <a:srgbClr val="000000"/>
                </a:solidFill>
              </a:rPr>
              <a:t> ubosti u košticu, pa košticu staviti u čašu sa vodom.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</a:rPr>
              <a:t>Šiljati dio koštice mora gledati prema gore.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</a:rPr>
              <a:t>Kada završite čašu i košticu morate staviti pored prozora</a:t>
            </a:r>
            <a:r>
              <a:rPr lang="hr-HR" sz="20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000" dirty="0" smtClean="0">
                <a:solidFill>
                  <a:srgbClr val="000000"/>
                </a:solidFill>
              </a:rPr>
              <a:t>29. 1. 2021.</a:t>
            </a:r>
            <a:endParaRPr lang="sr-Latn-R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5486400" cy="4572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70" y="1143000"/>
            <a:ext cx="5742118" cy="4492752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357102" y="573024"/>
            <a:ext cx="2165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000000"/>
                </a:solidFill>
              </a:rPr>
              <a:t>13. 3. </a:t>
            </a:r>
            <a:r>
              <a:rPr lang="hr-HR" sz="2800" dirty="0">
                <a:solidFill>
                  <a:srgbClr val="000000"/>
                </a:solidFill>
              </a:rPr>
              <a:t>2021</a:t>
            </a:r>
            <a:r>
              <a:rPr lang="hr-HR" sz="2400" dirty="0">
                <a:solidFill>
                  <a:srgbClr val="000000"/>
                </a:solidFill>
              </a:rPr>
              <a:t>.</a:t>
            </a:r>
            <a:endParaRPr lang="sr-Latn-R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43" y="837362"/>
            <a:ext cx="4389120" cy="565487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30" y="792480"/>
            <a:ext cx="4276491" cy="5699760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5197427" y="269260"/>
            <a:ext cx="181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>
                <a:solidFill>
                  <a:srgbClr val="000000"/>
                </a:solidFill>
              </a:rPr>
              <a:t>27. </a:t>
            </a:r>
            <a:r>
              <a:rPr lang="hr-HR" sz="2800" dirty="0">
                <a:solidFill>
                  <a:srgbClr val="000000"/>
                </a:solidFill>
              </a:rPr>
              <a:t>3. 2021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4158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5516" y="-1313688"/>
            <a:ext cx="6220968" cy="9948672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5120640" y="256032"/>
            <a:ext cx="238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000000"/>
                </a:solidFill>
              </a:rPr>
              <a:t>21. 4. 2021.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465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208</Words>
  <Application>Microsoft Office PowerPoint</Application>
  <PresentationFormat>Široki zaslon</PresentationFormat>
  <Paragraphs>27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Rast avokada Marin Hanžek 5.f OŠ B.TONIJA</vt:lpstr>
      <vt:lpstr>                   Ukratko o avokadu</vt:lpstr>
      <vt:lpstr>1.Korak Oprezno razrežite avokado popola. Kao što je prikazano na slici.</vt:lpstr>
      <vt:lpstr>2.Korak Izvaditi košticu.</vt:lpstr>
      <vt:lpstr>3.Korak zasaditi avokado.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 avokada Marin Hanžek 5.f</dc:title>
  <dc:creator>Marin Hanžek</dc:creator>
  <cp:lastModifiedBy>Mario</cp:lastModifiedBy>
  <cp:revision>10</cp:revision>
  <dcterms:created xsi:type="dcterms:W3CDTF">2021-01-27T08:20:26Z</dcterms:created>
  <dcterms:modified xsi:type="dcterms:W3CDTF">2021-06-28T18:49:53Z</dcterms:modified>
</cp:coreProperties>
</file>