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8:03.954"/>
    </inkml:context>
    <inkml:brush xml:id="br0">
      <inkml:brushProperty name="width" value="0.5" units="cm"/>
      <inkml:brushProperty name="height" value="0.5" units="cm"/>
      <inkml:brushProperty name="color" value="#A0A09C"/>
    </inkml:brush>
  </inkml:definitions>
  <inkml:trace contextRef="#ctx0" brushRef="#br0">1288 3198,'0'0,"0"0,0 0,0 0,0 0,25-25,-14 14,27-249,-16 143,5-12,-6 25,-17-111,7 74,52-38,-39 74,26-60,-33 103,64-49,-69 91,50-156,-61 172,96-164,-23-29,-25 74,-24-25,-25 50,0 24,0 25,-25 74,-73-1,76-18,-153 111,151-102,-173 167,194-179,-265 314,69-20,152-226,-59 88,15 27,8-41,92 29,-9-100,0-49,0-25,0 0,99-123,-57 70,113-189,-71 115,28-41,-42 64,106-186,-116 194,77-226,-110 265,69-230,-92 276,66-224,-38 129,-15 89,8-32,-50 73,-24 26,46-48,-68 192,-13-25,70-141,-23 176,25-138,-10 52,-6 60,7-50,18 14,-8-25,-3-37,6-13,-8-36,16 43,0-74,24-25,-13 15,52-29,-37 22,22-212,-28 164,34-239,-43 249,27-283,-36 319,45-356,-22 130,-25 245,0 0,0 0,-50 73,49-70,-96 166,-5-6,81-129,-32 51,-17 150,17-97,8 117,2-85,36 54,-13-62,-9 45,14-95,6 71,4-125,-15 105,18-142,-21 81,-1-28,24-50,-25-24,50-24,-25-25,0 46,49-142,14-106,-52 207,44-250,-36 195,13-72,-15-52,4 52,-18 22,8 10,3-41,11 57,-1 24,25 50,-24 0,0 24,-25 1,0-1,-25 74,-123 50,125-84,-150 216,161-217,-173 291,16 32,141-280,-120 202,99-174,-36 64,96 22,-60-122,25-49,24 0,0 0,24-49,-13 28,52-179,-31 104,34-30,-25 34,41-160,-42 142,43-149,-56 179,45-160,-61 203,52-172,-62 205,47-115,-48 119,0 25,-25 24,22-42,-92 109,91-111,-115 236,17 2,81-191,-32 75,7 66,-3 4,25-148,-1 49,0 1,1-26,-25-23,49-50,-49 0,24 0,-24-50,0-48,35 71,3-167,7 157,-17-123,20 149,2-199,-1 113,0-52,0 75,0 98,-24 50,21-67,-43 109,2 82,38-174,-32 208,27-169,-10 64,-7 65,7-56,42 23,-21-29,-25 36,16-59,18 56,-9-94,0 157,0-182,25 183,-24-213,47 242,-27-49,-17-168,50 107,-34-95,12 34,9 2,-9-12,10 22,7 26,1 0,-1 25,-25 24,25-49,-24-25,24-24,-49-50,25 1,-25-25,-25-49,24 46,-22-68,2-179,17 205,-33-358,25 265,-9-97,17-96,-6 86,-4-51,3 63,-27-26,21 98,34-71,-17 142,0-91,0 149,0-181,0 163,-25 50,0 50,19-38,-12 172,14-154,-41 260,42-275,-19 462,1-25,17-363,-6 146,-4-3,3-29,22-12,-11-21,24-21,-13-11,28-30,-25-34,21 123,-11-25,1-25,0 26,-15-99,4 48,-6-57,9 67,-12-88,14 109,-16-129,43 148,-45-168,48 238,-10-43,-29-152,12 62,5-21,-6-3,32 27,-21-27,10 2,-13-19,40 11,-40-35,16 85,53 18,-24 1,49-25,-25 0,25 24,-24-24,-1 0,-49 0,1 0,-1-25,-25-48,1-1,-25-25,0 1,0-25,0 0,0 0,-25-74,1-49,20 104,-66-159,66 168,-115-250,-25-89,116 280,-134-417,102 308,-36-111,-4-86,14 87,-74-14,60 62,3 13,33 74,-44-113,69 173,-45-207,69 254,-44-326,57 363,-45-449,27 107,15 259,-6-104,22-26,-11 41,0-7,0 30,25 21,-15 19,29-10,-25 57,-3-6,38 4,-25 48,26 25,-26 0,-24 0,37 74,-25-50,9 19,7 185,-6-111,30 37,-20-37,10 159,-17-144,48 228,-50-248,28 292,-42-340,81 413,-89-469,96 525,3-93,-77-339,30 134,-8 22,-2-45,62 19,-41-39,20 9,-25-43,29 53,-43-100,33 122,-54-166,51 162,-67-203,57 193,-33-113,10-64,7 32,-24-50,0-24,-25 0,0 0,-25-73,17 48,-58-245,49 200,-64-156,68 186,-122-387,131 414,-139-490,40 74,83 341,-34-136,9-19,3 41,-14-39,13 49,37-34,-14 58,-34-57,31 105,-28-129,36 172,-19-190,29 232,-64-225,47-3,19 231,-16-182,14 157,-6-60,22-37,-11 37,0 13,0 9,0-7,0 43,0-29,0 47,24-66,-24 9,25 49,0 0,-1 24,-24 0,25 25,-25 0,0 74,0-42,-25 256,16-169,-6 82,8-121,-36 307,36-316,-35 350,40-395,-20 366,22-86,0-243,0 94,0 5,0-22,0 40,0-42,0 44,0-52,24 59,-16-89,9 120,-12-153,39 161,-39-196,15 207,-20-238,73 268,-33-73,-30-146,11 57,31 32,-19-32,8-17,-9-5,35 2,-18 36,25-25,-25-24,-25 24,1-24,0 0,-25-49,0-1,0 1,24-25,1 24,24 50,-24 24,14 21,-29-90,11 35,-18 20,8-21,-22-4,11 15,0-74,-49 0,-49-49,-50-49,85 56,-46-64,35 42,-49-216,56 163,-112-356,112 310,-136-338,161 397,-162-309,191 386,-146-290,84 168,76-95,-50 96,-1 0,29 85,-7-46,7 34,42-71,-21 56,-24-66,17 86,14-81,-7 106,0-156,0 176,0-172,0 197,-25-196,25 48,0 50,0-1,0-24,0 25,25 24,-25 25,24 49,-24 0,0 74,0-69,-24 236,24-29,0-178,-19 225,13-174,-5 63,22 73,-11-62,-25 51,50 36,-16-152,31 82,-29-113,27 120,-31-151,36 182,-42-207,47 183,14-4,-50-151,19 61,-13 5,3-16,32 51,-21-40,58 54,-42-55,52 56,-58-82,88 108,-100-134,88 111,-107-140,101 144,-59-84,17-1,4 50,-50-24,-24-50,25 49,-1 1,1-26,24 1,0-25,1-24,-26-25,-24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8:33.766"/>
    </inkml:context>
    <inkml:brush xml:id="br0">
      <inkml:brushProperty name="width" value="0.5" units="cm"/>
      <inkml:brushProperty name="height" value="0.5" units="cm"/>
      <inkml:brushProperty name="color" value="#A0A09C"/>
    </inkml:brush>
  </inkml:definitions>
  <inkml:trace contextRef="#ctx0" brushRef="#br0">0 8116,'0'0,"0"0,0 0,0 0,0 0,0 0,0 0,0 0,0 0,0 0,0 0,123-25,-79 17,84-156,-83 120,107-84,-122 102,88-145,-111 162,133-105,8 16,-25 49,-25-50,1 26,24-50,0 24,24 1,1 0,-1-1,-24 1,-24 24,-1 0,1-24,-26 24,50-24,-24-1,-1-23,1 23,-1 1,0 24,1 0,-1-49,-24 25,0-25,-25 0,25-49,-25 24,25 1,0-1,-1 1,-23-1,48 25,-49 0,50-24,-50 24,25-25,-25 25,25 0,-1 0,1 0,-25-24,-42 127,60-132,-65 147,45-163,-25 94,6-24,-4-74,-24 25,0 24,0 0,0-25,-24 1,-26-1,1 0,25 1,-26-25,26-25,-1 0,25 50,0 24,0 24,0 26,0 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8:44.804"/>
    </inkml:context>
    <inkml:brush xml:id="br0">
      <inkml:brushProperty name="width" value="0.5" units="cm"/>
      <inkml:brushProperty name="height" value="0.5" units="cm"/>
      <inkml:brushProperty name="color" value="#A0A09C"/>
    </inkml:brush>
  </inkml:definitions>
  <inkml:trace contextRef="#ctx0" brushRef="#br0">517 11932,'0'0,"0"0,0 0,0 0,0 0,0 0,0 0,50-74,-29 42,204-84,-119 52,9-68,-21 48,107-54,-108 68,60-32,-101 65,167-74,-72-11,1-1,-1-25,-45 6,-81 112,32-44,-7-24,-4 23,-10-22,-1 23,11 25,32-74,25 0,-26 0,50-25,-24 1,-1-1,-49 1,25-26,-25 1,25 0,0 0,0 49,-50 25,1 48,-25 26,0-1,0 25,0 0,0 0,0 0,0 0,0 0,0 0,0 0,0 0,0 0,-25 25,25 24,-24 0,13-28,-52 81,34-54,-40 101,41-94,-92 111,94-126,-145 191,156-210,-117 253,25-18,91-217,-95 201,74-160,-26 56,-46 72,33-56,-70 65,52-60,-58 30,65-64,-47 74,83-123,-95 122,121-161,-97 152,120-184,-144 117,23 3,25-50,24 1,25-25,24-24,1-1,-1-24,123-49,-75 38,77-27,-84 32,288-209,-296 209,402-308,-22 4,-284 227,102-82,6-39,-26 40,-27 8,-9 17,-79 32,16 10,-75 71,37-23,-49 74,-25 24,15-28,-78 155,46-93,-138 325,110-252,-204 352,203-371,-252 341,288-422,-323 331,74-82,248-266,-137 115,125-111,-48 42,93-121,-46 61,49-25,22-45,-19 40,-3-92,0 71,0-26,147-92,-83 59,118-101,-75 68,106-59,-89 63,72-42,-106 80,66-45,-113 86,111-53,-140 79,70-31,-84 40,0 20,0-16,0 7,-172 3,97-3,-293 175,175-101,-32 76,51-59,-193 140,201-137,-185 134,249-171,-214 110,286-160,-284 38,240-7,74-49,0 0,0 0,197-123,-175 109,325-242,-342 251,359-236,15 1,-291 184,114-71,63-41,-64 42,16-18,-34 26,-46 39,-9 1,15 82,-143-53,-49 74,41-22,-34 18,40-19,-266 144,-63 81,268-184,-106 74,-80 135,69-93,16 27,15-38,3 48,72-24,74-172,18-19,-12 13,5-4,52-103,-31 60,158-90,-94 57,53-173,-64 141,150-157,-158 181,191-205,-223 246,254-263,-288 304,298-321,-172 185,21 1,-38 28,6 17,-13 0,-78 56,29-18,-30 5,15-39,0 0,1-25,-29 70,31-42,-20 32,-39-71,18 48,27-98,-22 98,17-148,-22 164,28-179,-34 212,39-222,-44 258,74-219,-35 82,-29 104,11-41,-18 52,22-27,-25 26,-25 48,25 98,0-96,0 37,-98 415,55-244,-62 417,42-269,28-26,-6-50,8-169,11-2,22-135,-2-135,-23 61,24 70,2-238,41-7,-35 203,14-81,-17-287,7 180,52-172,-32 132,11-42,-10 66,59-16,-51 100,-6-160,-17 217,15-175,-26 236,38-224,-44 267,24-261,-4 87,-15 137,6-54,-22-54,11 44,0-34,0 32,0-30,0 41,-49-27,35 60,-22-20,27 56,-6-42,-10 95,-49 48,-90 340,132-334,-53 134,-52 214,41-150,-103 282,71-196,10-13,11-41,66-126,-8-20,123 190,-74-107,49-246,0-25,1-97,-11-37,-29 121,12-51,54-240,-33 148,-12-302,1 196,-15-115,1 154,-11-119,0 186,10-154,-12 243,-10-234,5 294,0-231,0 136,0-17,0 95,0 74,0-15,0 176,0-100,0 271,0-178,0 404,0-354,50 305,-41-388,80 421,-80-502,80 386,-24-107,-56-294,23 120,10-45,-17-76,-50-73,15 13,20-101,-10 59,-25-263,18 198,39-428,-27 406,15-507,-18 560,20-564,-22 645,25-603,-25 216,0 294,0-114,0-41,0 8,0 246,0 99,-40 142,31-187,-13 73,-79 262,48-166,-17 243,18-175,30 57,-9-84,13 13,3-118,30 100,-15-183,0 217,0-219,0-74,0-25,0 17,24-131,-19 107,39-231,-40 240,66-397,-69 415,72-482,-34 173,-29 235,11-91,7-29,-3 100,-25 50,25 74,15 75,-31-77,12 30,7 140,-7-87,32 157,-21-103,-15 171,3-132,34 94,-31-141,28 139,-36-201,19 189,-29-240,39 217,-44-256,49 221,-28-126,-17-67,45 46,-49-74,25 24,-25-24,0-21,0 18,0-54,0 40,0-15,24-157,-13 93,-22-152,11 99,0-96,0 105,-24-113,17 151,-11-165,15 216,-43-218,43 252,-68-261,29 49,35 187,-14-75,-32-36,21 36,-34-12,23 23,-37-9,26 18,-15 21,28 20,-41-60,58 83,-75-106,0-8,25-1,-9-19,68 137,-77-117,61 98,-22-37,-17-50,20 46,-48-16,31 16,11-42,16 59,-67-51,73 80,-80-133,96 150,-62-192,78 215,-95-238,17 21,62 172,-25-68,-37-12,27 23,-17-59,-28 18,48 24,26 49,24 25,0 98,0-28,98 81,-55-49,111 165,-81-118,51 168,-72-169,142 270,-155-295,192 319,-216-368,192 393,-40-63,-137-292,55 117,2 9,-12-29,-27-25,2-15,23 6,1-53,-74-48,0-25,0 0,0-25,0-48,-25-50,16 78,-80-83,60 79,-139-172,132 172,-125-296,145 313,-263-378,-19 6,251 341,-213-253,176 214,-64-78,-24-59,34 59,-19-33,29 42,10-51,34 87,-4-75,46 126,-39-102,65 151,-42-152,55 179,-68-82,47 16,-1 74,74 25,-41-21,132 90,-131-88,154 210,34 99,-148-237,149 245,-125-203,51 84,71 108,-55-87,40 67,-42-70,44 23,-76-90,59 108,-105-169,101 132,-135-189,46 147,-71-184,97 98,-49-49,-24-24,-75-50,44 22,-37-18,43 20,-172-170,-65-106,179 209,-70-81,-138-144,97 102,-105-86,83 75,-60-38,77 67,-70-23,130 96,-141-95,189 143,-188-117,228 151,-243-112,195 32,49 48,50 50,24 0,-28 0,106 50,-64-29,95 154,-73-99,174 45,-168-69,237 191,-263-197,337 277,-384-309,431 366,-73-47,-309-273,125 110,10-20,-32-12,4-30,-24-1,-54-116,8 50,-11-8,-44-33,-49-25,-49 1,28 13,-57-175,36 102,-88-78,69 75,-173-195,159 189,-219-232,239 262,-308-268,344 314,-380-310,70 60,264 215,-104-86,18-20,13 31,30-41,2 40,89 10,-34 16,4-42,47 46,0 74,0 19,221 59,-205-51,411 67,-5 99,-352-141,359 196,-292-153,108 57,76 162,-75-108,24 104,-47-85,-3 65,-67-104,14 69,-97-144,81 97,-120-147,12 147,-43-184,-49 0,-206-39,190 29,-74-11,57-106,-10 66,-136-25,83 19,-104-87,99 69,-93-101,139 115,-161-178,204 196,-223-213,263 246,-228-280,61 50,154 205,-62-83,94 10,-40 12,10 15,0 7,89 70,-8-35,-88 49,29 0,-12 0,290 0,-162 0,157 123,-103-70,98 140,-96-98,119 178,-155-167,141 231,-195-256,201 305,-247-350,194 346,-71-104,-126-236,52 98,-76-9,1-82,24-49,-73 0,-125-66,151 58,-246-127,194 98,-74-38,-96-71,74 49,-76-52,67 43,16-84,35 80,-13-99,70 124,-4-150,52 182,-25-164,44 198,-40-159,24 93,67 47,3-60,-37 74,25-2,-30 20,183 37,-183-30,257 121,-19 21,-195-114,78 46,39 71,-39-50,-34 79,1-58,-67 12,21-30,-25-1,0-37,2 0,-2 38,-48-50,24-49,-320-25,74-171,140 111,-83-27,62 27,-17-101,51 93,14-59,31 83,22-59,15 99,-27-41,38-3,24 73,99 24,-87-17,150 85,-144-74,137 136,-160-140,233 267,-26 7,-182-232,126 189,-118-170,49 71,-55-22,18-7,-54-12,22-10,-15-92,8 71,-25-74,-49 0,-74 0,113 0,-177-25,-5-103,163 109,-160-151,132 118,-50-44,-32-54,33 44,15-83,6 62,47-41,-4 67,-15-68,34 105,-3-167,2 132,-1 50,99 74,-48-17,145 33,-120-28,193 244,-203-219,262 219,-287-243,337 415,-79 14,-228-369,140 334,-126-275,47 101,-91 23,37-46,-32-28,11-12,-15-47,0-25,15 48,-32-49,0-49,0 1,0-50,0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9T19:28:55.094"/>
    </inkml:context>
    <inkml:brush xml:id="br0">
      <inkml:brushProperty name="width" value="0.5" units="cm"/>
      <inkml:brushProperty name="height" value="0.5" units="cm"/>
      <inkml:brushProperty name="color" value="#A0A09C"/>
    </inkml:brush>
  </inkml:definitions>
  <inkml:trace contextRef="#ctx0" brushRef="#br0">1230 5334,'0'0,"0"0,0 0,0 0,74-25,-42 15,34-250,-23 143,87-37,-75 67,111-244,-118 241,224-336,-242 377,333-443,10-12,-327 442,243-323,-209 278,78-104,-21 54,-10-3,16 0,-93 111,-100 49,-9 59,45-45,-18 18,-133 158,81-96,-78 58,53-44,-102 128,82-98,-136 93,163-135,-214 177,244-210,-299 218,341-257,-333 247,93-84,220-153,-85 60,-1-89,87-5,49 0,49-74,-48 74,146-344,-84 197,243-75,-155 71,264-264,-156 156,48-47,-62 60,-146 172,28-44,90-108,-217 226,-49 0,44 0,-187 221,192-220,-492 416,-42-100,404-241,-157 95,-16 126,52-98,84 44,-18-48,74-70,-4 0,115-125,140-125,-115 100,-22 22,166-92,-164 92,187-215,28 18,-170 154,72-65,76-122,-61 85,21-49,-30 48,-10 3,-18 27,-77-32,51 77,-123 74,43 0,-111 270,114-264,-265 456,-61 93,265-446,-299 434,234-349,-85 127,-15-101,38 14,-12-74,203-160,0 0,50-25,48 1,25-25,0-50,53-55,-155 136,213-216,-173 173,67-67,113-113,-81 81,49-73,-50 63,2 20,-48 37,20-20,-67 66,-9 11,-8 7,-74 49,25 0,-197 246,-126 77,253-253,-100 100,-226 275,151-178,-27 56,50-69,149-90,-47 6,240 78,-120-272,99-1,-85 22,267-117,-268 115,269-310,75-104,-296 347,120-140,106-93,-86 83,16 2,-37 29,-40 62,-9-2,33-9,-90 67,-74 73,-50 24,28-13,-226 150,51 282,125-280,-77 264,102-303,-103 244,129-316,-57 289,29-365,31 15,-13-7,17 10,126-209,-95 178,163-319,-167 331,245-442,-5 45,-211 352,162-264,-137 225,50-83,-13 15,-8 17,-44 25,12 7,-30 35,9-3,-37 94,-30 26,-26 25,46-44,-115 138,119-143,-196 270,6-4,134-187,-50 69,-59 97,-7 1,98-197,25-24,49-1,19-24,-14 0,6 0,101-172,-58 97,138-169,-85 105,229-263,-183 215,235-241,-252 274,294-282,-355 358,367-336,-419 391,372-348,-149 187,-197 147,79-59,15 118,-143-22,-25 25,15-15,-103 78,68-52,-156 149,132-123,-231 172,243-188,-279 178,311-207,-369 237,148-181,123-24,-49 25,0-25,24 25,1-25,48-24,1 49,49-25,49-24,0-1,74-73,179-14,-211 52,83-20,70-85,-60 53,271-71,-161 45,51-19,-61 23,-76-2,-14 23,54 54,-108-9,138-11,-131 55,-122-1,-26 50,-23 24,-75 1,114-76,-153 52,155-61,-158 46,182-58,-230 45,54-27,147-15,-59 5,44-20,-71 10,49-25,-24 0,24 25,-49 0,25 25,-1 0,26-25,48 24,25-24,59-78,-44 58,16-22,184-113,-109 70,181-76,-117 55,103-34,-112 51,96 178,-141-89,88-49,-158 42,179 39,-176-32,-49 24,-49 26,34-36,-69 70,65-65,-158 85,158-93,-258 76,16-21,227-58,-93 24,-90 34,-5 33,187-83,-176 91,197-100,-267 59,29-24,209-34,-85 13,10-18,12 8,-34-22,66 36,74-25,0 0,74 0,49 49,49 49,0 1,-96-56,70-62,-61 29,100-20,-111 10,221-123,-230 102,289-105,-327 116,388-152,-57-49,-297 176,197-150,-172 124,63-45,-52 40,10-9,-140 101,-41-2,-6-24,62 0,-25 0,-87 98,56-55,-98 136,66-83,-9 54,24-49,-15 19,48-54,-81 89,100-111,-168 85,184-113,-200 115,5-22,190-95,-78 39,40-32,-32 53,49-50,49-73,123 0,-74 29,98-132,-93 105,286-251,-260 228,307-302,-345 332,335-314,-196 183,7-2,-188 198,-37-7,24-12,-8 5,-130 126,77-73,-196 93,120-61,-315 152,249-127,-134 127,211-157,-116 162,202-206,-189 152,232-190,20 81,15-41,-1-49,50-25,-62 21,173-16,-172 18,195-193,24 26,-193 141,167-121,-141 102,52-39,-38-1,7 13,-98 75,61-1,-73 24,16-16,-132 132,109-109,-208 208,210-210,-311 385,339-413,-392 441,138-168,190-204,-73 79,30-3,157-146,-45 0,115-25,82-115,-156 108,58-40,114-126,-74 77,108-127,-81 88,53-24,-51 34,1 4,-57 47,63-23,-109 70,106 6,-143 33,82-48,-17 36,-49 1,25-1,0-24,98-49,-151 86,130-99,-147 108,238-142,-61 45,-140 77,54-30,6 32,-101-28,-49 49,28 0,-32 25,28-17,-146 33,123-29,-200 173,209-159,-192 144,221-162,-226 107,187-115,49 0,98-98,-82 82,140-165,-147 171,204-176,-25 18,-155 139,63-57,5 0,-16 11,-96 76,11-1,0 49,0-29,-148 59,104-50,-109 114,119-113,-104 112,121-125,-64 89,31-57,50-49,0 0,0 0,197-49,-112 28,76-7,-55 6,59-178,-51 106,42-33,-69 56,122-6,-136 4,-97 97,-25 25,28-28,42 57,-21-45,-123 106,96-102,4 147,18-160,-39 198,44-222,0 0,0 0,0 0,49-74,-42 65,159-105,-162 111,188-141,-31 44,-125 77,49-30,-47 32,11 21,-98 25,-98 98,65 20,65-114,-25 45,-88 49,55-38,52-72,23-13,0 0,24-25,99-73,-98 78,147-108,-144 107,141-130,-164 146,187-137,-106 77,49 56,-135 9,-25 49,1 25,-1 0,25-25,0-25,0-24,0 0,0 0,74 0,0-73,0-50,-1 0,1 49,0 25,-74 73,0 99,0 41,0-131,0 52,-49 51,27-40,-5-19,2 21,25-98,0 0,0 0,0-25,25-24,48-25,26 1,24 23,-25 1,-24 25,-49 73,-15-28,-20 105,10-63,0 46,0-45,0 94,0-102,0 11,0-18,0-49,0-25,49 1,25-50,-56 56,87-161,-88 151,138-140,-148 159,133-228,-37 51,-83 150,34-60,-34-29,29 125,-49 0,0 123,-63 89,53-178,-22 73,-35 7,25-20,-14 33,13-31,37 5,-16-16,-6-47,28 36,0-25,25-24,24-1,74-24,-74 0,74-24,-70 16,67-33,-86 31,79-30,-14 16,-99 24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BB16EE-6605-FB4F-A830-D1C6BB0916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KVIZ: Organizmi na na novcima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6663925-6F34-1447-B10F-C79A8F364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OŠ B. </a:t>
            </a:r>
            <a:r>
              <a:rPr lang="sr-Latn-RS" dirty="0" err="1" smtClean="0"/>
              <a:t>Tonija</a:t>
            </a:r>
            <a:r>
              <a:rPr lang="sr-Latn-RS" dirty="0" smtClean="0"/>
              <a:t>, Fran </a:t>
            </a:r>
            <a:r>
              <a:rPr lang="sr-Latn-RS" dirty="0" err="1" smtClean="0"/>
              <a:t>Ciković</a:t>
            </a:r>
            <a:r>
              <a:rPr lang="sr-Latn-RS" smtClean="0"/>
              <a:t> 7c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24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AD803C-EAD2-8D4A-B959-3D3792D5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Odgovori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0D3DC0D-E8BE-6C44-9D54-7E36D1F3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1. Kuna </a:t>
            </a:r>
          </a:p>
          <a:p>
            <a:r>
              <a:rPr lang="hr-HR"/>
              <a:t>2. Crni medvjed</a:t>
            </a:r>
          </a:p>
          <a:p>
            <a:r>
              <a:rPr lang="hr-HR"/>
              <a:t>3. a) 50 lipa</a:t>
            </a:r>
          </a:p>
          <a:p>
            <a:r>
              <a:rPr lang="hr-HR"/>
              <a:t>    b) velebitska degenija</a:t>
            </a:r>
          </a:p>
          <a:p>
            <a:r>
              <a:rPr lang="hr-HR"/>
              <a:t>4. Slavuj</a:t>
            </a:r>
          </a:p>
          <a:p>
            <a:r>
              <a:rPr lang="hr-HR"/>
              <a:t>5. Maslina</a:t>
            </a:r>
          </a:p>
          <a:p>
            <a:r>
              <a:rPr lang="hr-HR"/>
              <a:t>6.Hrast lužnjak</a:t>
            </a:r>
          </a:p>
          <a:p>
            <a:r>
              <a:rPr lang="hr-HR"/>
              <a:t>7. 1 lipa</a:t>
            </a:r>
          </a:p>
          <a:p>
            <a:r>
              <a:rPr lang="hr-HR"/>
              <a:t>Dodatno pitanje: Zato što su u hrvatskoj u prošlosti trgovali kuninim krznom</a:t>
            </a:r>
          </a:p>
        </p:txBody>
      </p:sp>
    </p:spTree>
    <p:extLst>
      <p:ext uri="{BB962C8B-B14F-4D97-AF65-F5344CB8AC3E}">
        <p14:creationId xmlns:p14="http://schemas.microsoft.com/office/powerpoint/2010/main" val="228756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DAD4188-E808-734C-B81E-2045A9EF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hr-HR" sz="4800">
                <a:solidFill>
                  <a:srgbClr val="000000"/>
                </a:solidFill>
              </a:rPr>
              <a:t>Hvala na pozornosti</a:t>
            </a:r>
            <a:endParaRPr lang="sr-Latn-RS" sz="4800">
              <a:solidFill>
                <a:srgbClr val="000000"/>
              </a:solidFill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5015E082-9C85-5E41-98EE-CCF8BFD8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" r="5067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07DC8D9-5B06-4B4B-AD8A-E556011D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5595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6" name="Oval 15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AA0D94-BFF0-44AF-9E04-13800A619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0242FF-80FA-4D90-877A-E17E42240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C2A98F6-4B4C-CD4B-93B7-BDB4CB553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968" r="18745" b="-2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92E287-CC3E-48F7-B435-D232FB900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36F9BCC-8D7C-FD42-ABA4-BF28ADA3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1. Pitanje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354BB7A-6D45-494D-90A8-2F497C01F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12E4495-24BE-4FFE-91E5-5BA7727E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71644A3-12B1-4F51-BB08-FDD391EF5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A6658C1-CF92-4E90-A775-D0D64A3D3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0CD50DD-488F-BC43-AE75-1E7DC169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Koji organizam se nalazi na svakoj kovanici  kune</a:t>
            </a:r>
            <a:r>
              <a:rPr lang="hr-HR"/>
              <a:t> bez obzira na iznos?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7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AA0D94-BFF0-44AF-9E04-13800A619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0242FF-80FA-4D90-877A-E17E42240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75D63C69-E8C3-9442-A092-BD48CAAA6A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73" r="10799" b="-2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B92E287-CC3E-48F7-B435-D232FB900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9C0EF1-1F7F-174F-82C9-12302BFA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2. Pitanje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354BB7A-6D45-494D-90A8-2F497C01F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12E4495-24BE-4FFE-91E5-5BA7727E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71644A3-12B1-4F51-BB08-FDD391EF5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A6658C1-CF92-4E90-A775-D0D64A3D3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401D77F-35BF-3347-A939-55438422E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Koji se organizam nalazi na kovanici od 5 kuna ?</a:t>
            </a:r>
          </a:p>
        </p:txBody>
      </p:sp>
    </p:spTree>
    <p:extLst>
      <p:ext uri="{BB962C8B-B14F-4D97-AF65-F5344CB8AC3E}">
        <p14:creationId xmlns:p14="http://schemas.microsoft.com/office/powerpoint/2010/main" val="69599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9C8D586-1ECD-4981-BED2-97336112C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DB6175-AD1D-7F4F-AD8B-F979BD68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4000"/>
              <a:t>3. pitanje</a:t>
            </a:r>
            <a:endParaRPr lang="sr-Latn-RS" sz="4000"/>
          </a:p>
        </p:txBody>
      </p:sp>
      <p:pic>
        <p:nvPicPr>
          <p:cNvPr id="9" name="Slika 9">
            <a:extLst>
              <a:ext uri="{FF2B5EF4-FFF2-40B4-BE49-F238E27FC236}">
                <a16:creationId xmlns:a16="http://schemas.microsoft.com/office/drawing/2014/main" xmlns="" id="{C80EB54C-F47F-4142-8B56-AD7ABC6F1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0" r="4798"/>
          <a:stretch/>
        </p:blipFill>
        <p:spPr>
          <a:xfrm>
            <a:off x="-75455" y="0"/>
            <a:ext cx="6066502" cy="685798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2AF982A-16F1-F849-9FFB-5165A4785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hr-HR" sz="1800"/>
              <a:t>a) Koja je ovo kovanica?</a:t>
            </a:r>
          </a:p>
          <a:p>
            <a:r>
              <a:rPr lang="hr-HR" sz="1800"/>
              <a:t>b) Koji je organizam na njoj?</a:t>
            </a:r>
            <a:endParaRPr lang="sr-Latn-RS" sz="18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F001A23-2767-4A31-BD30-56112DE95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6BD30CE-7C6B-4C5B-8206-2A912062D6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7FA45EC6-AD58-4CAF-846D-46D82B614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xmlns="" id="{C6A8FFA7-1FD9-F447-81F5-1E6FDE8DFA80}"/>
                  </a:ext>
                </a:extLst>
              </p14:cNvPr>
              <p14:cNvContentPartPr/>
              <p14:nvPr/>
            </p14:nvContentPartPr>
            <p14:xfrm>
              <a:off x="127434" y="2007541"/>
              <a:ext cx="791640" cy="326700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C6A8FFA7-1FD9-F447-81F5-1E6FDE8DFA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34" y="1917901"/>
                <a:ext cx="971280" cy="34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xmlns="" id="{501F128E-FFCC-C346-A6F3-46C2AFB65609}"/>
                  </a:ext>
                </a:extLst>
              </p14:cNvPr>
              <p14:cNvContentPartPr/>
              <p14:nvPr/>
            </p14:nvContentPartPr>
            <p14:xfrm>
              <a:off x="4071594" y="2786581"/>
              <a:ext cx="1700640" cy="29217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501F128E-FFCC-C346-A6F3-46C2AFB656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1594" y="2696941"/>
                <a:ext cx="1880280" cy="31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xmlns="" id="{CDD97545-336A-F94E-88EB-CA51B734132E}"/>
                  </a:ext>
                </a:extLst>
              </p14:cNvPr>
              <p14:cNvContentPartPr/>
              <p14:nvPr/>
            </p14:nvContentPartPr>
            <p14:xfrm>
              <a:off x="4080234" y="1182781"/>
              <a:ext cx="1762560" cy="4733280"/>
            </p14:xfrm>
          </p:contentPart>
        </mc:Choice>
        <mc:Fallback xmlns=""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CDD97545-336A-F94E-88EB-CA51B73413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0594" y="1092781"/>
                <a:ext cx="1942200" cy="49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xmlns="" id="{0DCD6BFC-D9B6-144C-93C5-5C89655CD904}"/>
                  </a:ext>
                </a:extLst>
              </p14:cNvPr>
              <p14:cNvContentPartPr/>
              <p14:nvPr/>
            </p14:nvContentPartPr>
            <p14:xfrm>
              <a:off x="263514" y="512461"/>
              <a:ext cx="3799440" cy="19558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0DCD6BFC-D9B6-144C-93C5-5C89655CD9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514" y="422461"/>
                <a:ext cx="3979080" cy="21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6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1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5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8" name="Group 17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9" name="Rectangle 21">
            <a:extLst>
              <a:ext uri="{FF2B5EF4-FFF2-40B4-BE49-F238E27FC236}">
                <a16:creationId xmlns:a16="http://schemas.microsoft.com/office/drawing/2014/main" xmlns="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xmlns="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5A147D-4279-E440-B4EB-FD80BA0D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hr-HR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4</a:t>
            </a: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.Pitanje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EB2883A3-24D3-E14A-8CC1-1E76CFAF7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Koji se organizam nalazi na </a:t>
            </a:r>
            <a:r>
              <a:rPr lang="hr-HR" sz="2200"/>
              <a:t>1 </a:t>
            </a:r>
            <a:r>
              <a:rPr lang="en-US" sz="2200"/>
              <a:t>kuni</a:t>
            </a:r>
            <a:r>
              <a:rPr lang="hr-HR" sz="2200"/>
              <a:t>?</a:t>
            </a:r>
            <a:endParaRPr lang="en-US" sz="220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CD907A02-0C61-F441-A7F5-281908F71B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" r="3" b="3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51" name="Group 25">
            <a:extLst>
              <a:ext uri="{FF2B5EF4-FFF2-40B4-BE49-F238E27FC236}">
                <a16:creationId xmlns:a16="http://schemas.microsoft.com/office/drawing/2014/main" xmlns="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39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AA0D94-BFF0-44AF-9E04-13800A619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E0242FF-80FA-4D90-877A-E17E42240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2BCBC389-6E0C-114B-B371-8A5D719A24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78" r="8430" b="2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92E287-CC3E-48F7-B435-D232FB900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141008-9D14-254D-ABED-662FA80C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5</a:t>
            </a: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.pitanje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354BB7A-6D45-494D-90A8-2F497C01F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12E4495-24BE-4FFE-91E5-5BA7727E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C71644A3-12B1-4F51-BB08-FDD391EF5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A6658C1-CF92-4E90-A775-D0D64A3D3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4145458-AB92-9746-AB60-3B5858787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Koji se organizam nalazi na kovanici od 20 lipa</a:t>
            </a:r>
            <a:r>
              <a:rPr lang="hr-HR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0B2E0C-8D14-9E46-81D9-9E97813A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hr-HR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6</a:t>
            </a: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.Pitanje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21CD3B-78D7-6D40-A54A-547E9C3B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2" y="4389120"/>
            <a:ext cx="3867073" cy="10698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Koji se organizam nalazi na kovanici od 5 lipa</a:t>
            </a:r>
            <a:r>
              <a:rPr lang="hr-HR" sz="2200"/>
              <a:t>?</a:t>
            </a:r>
            <a:endParaRPr lang="en-US" sz="2200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DEB69F03-3202-5F4A-9F27-AFD3F9C812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25" r="2" b="2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3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AA0D94-BFF0-44AF-9E04-13800A619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E0242FF-80FA-4D90-877A-E17E42240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2E83B444-40F3-7243-8314-BC800643FA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75" r="11713" b="1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B92E287-CC3E-48F7-B435-D232FB900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A8B9AF-491B-D146-A08B-D5D727CE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hr-HR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7</a:t>
            </a:r>
            <a:r>
              <a:rPr lang="en-US" sz="8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.Pitanje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354BB7A-6D45-494D-90A8-2F497C01F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12E4495-24BE-4FFE-91E5-5BA7727EF1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71644A3-12B1-4F51-BB08-FDD391EF5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A6658C1-CF92-4E90-A775-D0D64A3D3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539840C-AC3E-FC4D-97C8-6C17D1E2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Koja je ovo kovanica</a:t>
            </a:r>
            <a:r>
              <a:rPr lang="hr-HR"/>
              <a:t>?</a:t>
            </a:r>
            <a:endParaRPr lang="en-US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9F3CA94B-F811-D946-88ED-4D54964C5D86}"/>
              </a:ext>
            </a:extLst>
          </p:cNvPr>
          <p:cNvSpPr txBox="1"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/>
              <a:t>a) Koja je ovo kovanica</a:t>
            </a:r>
          </a:p>
          <a:p>
            <a:r>
              <a:rPr lang="hr-HR" sz="1800"/>
              <a:t>b) Koji je organizam na njoj</a:t>
            </a:r>
            <a:endParaRPr lang="sr-Latn-RS" sz="1800"/>
          </a:p>
        </p:txBody>
      </p:sp>
    </p:spTree>
    <p:extLst>
      <p:ext uri="{BB962C8B-B14F-4D97-AF65-F5344CB8AC3E}">
        <p14:creationId xmlns:p14="http://schemas.microsoft.com/office/powerpoint/2010/main" val="250986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4088D1-965E-C94E-A462-477B7D8C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4800"/>
              <a:t>Dodatno pitanje</a:t>
            </a:r>
            <a:endParaRPr lang="sr-Latn-RS" sz="480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A5B267CA-1772-8446-939C-82B1AA1A9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83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C114336-53D2-1147-8253-793DBA54C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hr-HR" sz="1800"/>
              <a:t>Zašto se baš naša novčana valuta naziva kunom?</a:t>
            </a:r>
            <a:endParaRPr lang="sr-Latn-RS" sz="1800"/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754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Široki zaslon</PresentationFormat>
  <Paragraphs>32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Slog od drveta</vt:lpstr>
      <vt:lpstr>KVIZ: Organizmi na na novcima</vt:lpstr>
      <vt:lpstr>1. Pitanje</vt:lpstr>
      <vt:lpstr>2. Pitanje</vt:lpstr>
      <vt:lpstr>3. pitanje</vt:lpstr>
      <vt:lpstr>4.Pitanje</vt:lpstr>
      <vt:lpstr>5.pitanje</vt:lpstr>
      <vt:lpstr>6.Pitanje </vt:lpstr>
      <vt:lpstr>7.Pitanje</vt:lpstr>
      <vt:lpstr>Dodatno pitanje</vt:lpstr>
      <vt:lpstr>Odgovori</vt:lpstr>
      <vt:lpstr>Hvala na pozornosti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KVIZ: Organizmi na na novcima</dc:title>
  <dc:creator>Fran Ciković</dc:creator>
  <cp:lastModifiedBy>Mario</cp:lastModifiedBy>
  <cp:revision>3</cp:revision>
  <dcterms:created xsi:type="dcterms:W3CDTF">2021-01-19T18:35:40Z</dcterms:created>
  <dcterms:modified xsi:type="dcterms:W3CDTF">2021-06-22T07:00:59Z</dcterms:modified>
</cp:coreProperties>
</file>