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E9F45EC-74B3-4753-B399-2101A5F8A47B}" v="1004" dt="2022-02-02T19:50:45.5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cija Fresl" userId="e5e2de410ebe5714" providerId="Windows Live" clId="Web-{7E9F45EC-74B3-4753-B399-2101A5F8A47B}"/>
    <pc:docChg chg="addSld modSld">
      <pc:chgData name="Lucija Fresl" userId="e5e2de410ebe5714" providerId="Windows Live" clId="Web-{7E9F45EC-74B3-4753-B399-2101A5F8A47B}" dt="2022-02-02T19:50:45.510" v="1039"/>
      <pc:docMkLst>
        <pc:docMk/>
      </pc:docMkLst>
      <pc:sldChg chg="addSp delSp modSp mod setBg addAnim delAnim">
        <pc:chgData name="Lucija Fresl" userId="e5e2de410ebe5714" providerId="Windows Live" clId="Web-{7E9F45EC-74B3-4753-B399-2101A5F8A47B}" dt="2022-02-02T19:50:17.665" v="1036"/>
        <pc:sldMkLst>
          <pc:docMk/>
          <pc:sldMk cId="414714023" sldId="256"/>
        </pc:sldMkLst>
        <pc:spChg chg="mod ord">
          <ac:chgData name="Lucija Fresl" userId="e5e2de410ebe5714" providerId="Windows Live" clId="Web-{7E9F45EC-74B3-4753-B399-2101A5F8A47B}" dt="2022-02-02T19:50:17.665" v="1036"/>
          <ac:spMkLst>
            <pc:docMk/>
            <pc:sldMk cId="414714023" sldId="256"/>
            <ac:spMk id="2" creationId="{00000000-0000-0000-0000-000000000000}"/>
          </ac:spMkLst>
        </pc:spChg>
        <pc:spChg chg="mod">
          <ac:chgData name="Lucija Fresl" userId="e5e2de410ebe5714" providerId="Windows Live" clId="Web-{7E9F45EC-74B3-4753-B399-2101A5F8A47B}" dt="2022-02-02T19:50:17.665" v="1036"/>
          <ac:spMkLst>
            <pc:docMk/>
            <pc:sldMk cId="414714023" sldId="256"/>
            <ac:spMk id="3" creationId="{00000000-0000-0000-0000-000000000000}"/>
          </ac:spMkLst>
        </pc:spChg>
        <pc:spChg chg="add del">
          <ac:chgData name="Lucija Fresl" userId="e5e2de410ebe5714" providerId="Windows Live" clId="Web-{7E9F45EC-74B3-4753-B399-2101A5F8A47B}" dt="2022-02-02T19:50:11.853" v="1027"/>
          <ac:spMkLst>
            <pc:docMk/>
            <pc:sldMk cId="414714023" sldId="256"/>
            <ac:spMk id="8" creationId="{88294908-8B00-4F58-BBBA-20F71A40AA9E}"/>
          </ac:spMkLst>
        </pc:spChg>
        <pc:spChg chg="add del">
          <ac:chgData name="Lucija Fresl" userId="e5e2de410ebe5714" providerId="Windows Live" clId="Web-{7E9F45EC-74B3-4753-B399-2101A5F8A47B}" dt="2022-02-02T19:50:11.853" v="1027"/>
          <ac:spMkLst>
            <pc:docMk/>
            <pc:sldMk cId="414714023" sldId="256"/>
            <ac:spMk id="10" creationId="{4364C879-1404-4203-8E9D-CC5DE0A621A2}"/>
          </ac:spMkLst>
        </pc:spChg>
        <pc:spChg chg="add del">
          <ac:chgData name="Lucija Fresl" userId="e5e2de410ebe5714" providerId="Windows Live" clId="Web-{7E9F45EC-74B3-4753-B399-2101A5F8A47B}" dt="2022-02-02T19:50:11.853" v="1027"/>
          <ac:spMkLst>
            <pc:docMk/>
            <pc:sldMk cId="414714023" sldId="256"/>
            <ac:spMk id="12" creationId="{84617302-4B0D-4351-A6BB-6F0930D943AC}"/>
          </ac:spMkLst>
        </pc:spChg>
        <pc:spChg chg="add del">
          <ac:chgData name="Lucija Fresl" userId="e5e2de410ebe5714" providerId="Windows Live" clId="Web-{7E9F45EC-74B3-4753-B399-2101A5F8A47B}" dt="2022-02-02T19:50:11.853" v="1027"/>
          <ac:spMkLst>
            <pc:docMk/>
            <pc:sldMk cId="414714023" sldId="256"/>
            <ac:spMk id="14" creationId="{DA2C7802-C2E0-4218-8F89-8DD7CCD2CD1C}"/>
          </ac:spMkLst>
        </pc:spChg>
        <pc:spChg chg="add del">
          <ac:chgData name="Lucija Fresl" userId="e5e2de410ebe5714" providerId="Windows Live" clId="Web-{7E9F45EC-74B3-4753-B399-2101A5F8A47B}" dt="2022-02-02T19:50:11.853" v="1027"/>
          <ac:spMkLst>
            <pc:docMk/>
            <pc:sldMk cId="414714023" sldId="256"/>
            <ac:spMk id="16" creationId="{A6D7111A-21E5-4EE9-8A78-10E5530F0116}"/>
          </ac:spMkLst>
        </pc:spChg>
        <pc:spChg chg="add del">
          <ac:chgData name="Lucija Fresl" userId="e5e2de410ebe5714" providerId="Windows Live" clId="Web-{7E9F45EC-74B3-4753-B399-2101A5F8A47B}" dt="2022-02-02T19:50:11.853" v="1027"/>
          <ac:spMkLst>
            <pc:docMk/>
            <pc:sldMk cId="414714023" sldId="256"/>
            <ac:spMk id="18" creationId="{A3969E80-A77B-49FC-9122-D89AFD5EE118}"/>
          </ac:spMkLst>
        </pc:spChg>
        <pc:spChg chg="add del">
          <ac:chgData name="Lucija Fresl" userId="e5e2de410ebe5714" providerId="Windows Live" clId="Web-{7E9F45EC-74B3-4753-B399-2101A5F8A47B}" dt="2022-02-02T19:50:11.853" v="1027"/>
          <ac:spMkLst>
            <pc:docMk/>
            <pc:sldMk cId="414714023" sldId="256"/>
            <ac:spMk id="20" creationId="{1849CA57-76BD-4CF2-80BA-D7A46A01B7B1}"/>
          </ac:spMkLst>
        </pc:spChg>
        <pc:spChg chg="add del">
          <ac:chgData name="Lucija Fresl" userId="e5e2de410ebe5714" providerId="Windows Live" clId="Web-{7E9F45EC-74B3-4753-B399-2101A5F8A47B}" dt="2022-02-02T19:50:11.853" v="1027"/>
          <ac:spMkLst>
            <pc:docMk/>
            <pc:sldMk cId="414714023" sldId="256"/>
            <ac:spMk id="22" creationId="{35E9085E-E730-4768-83D4-6CB7E9897153}"/>
          </ac:spMkLst>
        </pc:spChg>
        <pc:spChg chg="add del">
          <ac:chgData name="Lucija Fresl" userId="e5e2de410ebe5714" providerId="Windows Live" clId="Web-{7E9F45EC-74B3-4753-B399-2101A5F8A47B}" dt="2022-02-02T19:50:11.853" v="1027"/>
          <ac:spMkLst>
            <pc:docMk/>
            <pc:sldMk cId="414714023" sldId="256"/>
            <ac:spMk id="24" creationId="{973272FE-A474-4CAE-8CA2-BCC8B476C3F4}"/>
          </ac:spMkLst>
        </pc:spChg>
        <pc:spChg chg="add del">
          <ac:chgData name="Lucija Fresl" userId="e5e2de410ebe5714" providerId="Windows Live" clId="Web-{7E9F45EC-74B3-4753-B399-2101A5F8A47B}" dt="2022-02-02T19:50:11.853" v="1027"/>
          <ac:spMkLst>
            <pc:docMk/>
            <pc:sldMk cId="414714023" sldId="256"/>
            <ac:spMk id="26" creationId="{E07981EA-05A6-437C-88D7-B377B92B031D}"/>
          </ac:spMkLst>
        </pc:spChg>
        <pc:spChg chg="add del">
          <ac:chgData name="Lucija Fresl" userId="e5e2de410ebe5714" providerId="Windows Live" clId="Web-{7E9F45EC-74B3-4753-B399-2101A5F8A47B}" dt="2022-02-02T19:50:11.853" v="1027"/>
          <ac:spMkLst>
            <pc:docMk/>
            <pc:sldMk cId="414714023" sldId="256"/>
            <ac:spMk id="28" creationId="{15E3C750-986E-4769-B1AE-49289FBEE757}"/>
          </ac:spMkLst>
        </pc:spChg>
        <pc:spChg chg="add del">
          <ac:chgData name="Lucija Fresl" userId="e5e2de410ebe5714" providerId="Windows Live" clId="Web-{7E9F45EC-74B3-4753-B399-2101A5F8A47B}" dt="2022-02-02T19:50:14.681" v="1029"/>
          <ac:spMkLst>
            <pc:docMk/>
            <pc:sldMk cId="414714023" sldId="256"/>
            <ac:spMk id="30" creationId="{D5189306-04D9-4982-9EBE-938B344A1113}"/>
          </ac:spMkLst>
        </pc:spChg>
        <pc:spChg chg="add del">
          <ac:chgData name="Lucija Fresl" userId="e5e2de410ebe5714" providerId="Windows Live" clId="Web-{7E9F45EC-74B3-4753-B399-2101A5F8A47B}" dt="2022-02-02T19:50:14.681" v="1029"/>
          <ac:spMkLst>
            <pc:docMk/>
            <pc:sldMk cId="414714023" sldId="256"/>
            <ac:spMk id="31" creationId="{102C4642-2AB4-49A1-89D9-3E5C01E99D58}"/>
          </ac:spMkLst>
        </pc:spChg>
        <pc:spChg chg="add del">
          <ac:chgData name="Lucija Fresl" userId="e5e2de410ebe5714" providerId="Windows Live" clId="Web-{7E9F45EC-74B3-4753-B399-2101A5F8A47B}" dt="2022-02-02T19:50:14.681" v="1029"/>
          <ac:spMkLst>
            <pc:docMk/>
            <pc:sldMk cId="414714023" sldId="256"/>
            <ac:spMk id="32" creationId="{82EAAEF9-78E9-4B67-93B4-CD09F7570300}"/>
          </ac:spMkLst>
        </pc:spChg>
        <pc:spChg chg="add del">
          <ac:chgData name="Lucija Fresl" userId="e5e2de410ebe5714" providerId="Windows Live" clId="Web-{7E9F45EC-74B3-4753-B399-2101A5F8A47B}" dt="2022-02-02T19:50:14.681" v="1029"/>
          <ac:spMkLst>
            <pc:docMk/>
            <pc:sldMk cId="414714023" sldId="256"/>
            <ac:spMk id="33" creationId="{2CE23D09-8BA3-4FEE-892D-ACE847DC085D}"/>
          </ac:spMkLst>
        </pc:spChg>
        <pc:spChg chg="add del">
          <ac:chgData name="Lucija Fresl" userId="e5e2de410ebe5714" providerId="Windows Live" clId="Web-{7E9F45EC-74B3-4753-B399-2101A5F8A47B}" dt="2022-02-02T19:50:14.681" v="1029"/>
          <ac:spMkLst>
            <pc:docMk/>
            <pc:sldMk cId="414714023" sldId="256"/>
            <ac:spMk id="34" creationId="{5707F116-8EC0-4822-9067-186AC8C96EB8}"/>
          </ac:spMkLst>
        </pc:spChg>
        <pc:spChg chg="add del">
          <ac:chgData name="Lucija Fresl" userId="e5e2de410ebe5714" providerId="Windows Live" clId="Web-{7E9F45EC-74B3-4753-B399-2101A5F8A47B}" dt="2022-02-02T19:50:14.681" v="1029"/>
          <ac:spMkLst>
            <pc:docMk/>
            <pc:sldMk cId="414714023" sldId="256"/>
            <ac:spMk id="35" creationId="{6BFBE7AA-40DE-4FE5-B385-5CA874501B05}"/>
          </ac:spMkLst>
        </pc:spChg>
        <pc:spChg chg="add del">
          <ac:chgData name="Lucija Fresl" userId="e5e2de410ebe5714" providerId="Windows Live" clId="Web-{7E9F45EC-74B3-4753-B399-2101A5F8A47B}" dt="2022-02-02T19:50:14.681" v="1029"/>
          <ac:spMkLst>
            <pc:docMk/>
            <pc:sldMk cId="414714023" sldId="256"/>
            <ac:spMk id="36" creationId="{41ACE746-85D5-45EE-8944-61B542B392FC}"/>
          </ac:spMkLst>
        </pc:spChg>
        <pc:spChg chg="add del">
          <ac:chgData name="Lucija Fresl" userId="e5e2de410ebe5714" providerId="Windows Live" clId="Web-{7E9F45EC-74B3-4753-B399-2101A5F8A47B}" dt="2022-02-02T19:50:14.681" v="1029"/>
          <ac:spMkLst>
            <pc:docMk/>
            <pc:sldMk cId="414714023" sldId="256"/>
            <ac:spMk id="37" creationId="{00BB3E03-CC38-4FA6-9A99-701C62D05A5B}"/>
          </ac:spMkLst>
        </pc:spChg>
        <pc:spChg chg="add del">
          <ac:chgData name="Lucija Fresl" userId="e5e2de410ebe5714" providerId="Windows Live" clId="Web-{7E9F45EC-74B3-4753-B399-2101A5F8A47B}" dt="2022-02-02T19:50:17.650" v="1035"/>
          <ac:spMkLst>
            <pc:docMk/>
            <pc:sldMk cId="414714023" sldId="256"/>
            <ac:spMk id="39" creationId="{88294908-8B00-4F58-BBBA-20F71A40AA9E}"/>
          </ac:spMkLst>
        </pc:spChg>
        <pc:spChg chg="add del">
          <ac:chgData name="Lucija Fresl" userId="e5e2de410ebe5714" providerId="Windows Live" clId="Web-{7E9F45EC-74B3-4753-B399-2101A5F8A47B}" dt="2022-02-02T19:50:17.650" v="1035"/>
          <ac:spMkLst>
            <pc:docMk/>
            <pc:sldMk cId="414714023" sldId="256"/>
            <ac:spMk id="40" creationId="{4364C879-1404-4203-8E9D-CC5DE0A621A2}"/>
          </ac:spMkLst>
        </pc:spChg>
        <pc:spChg chg="add del">
          <ac:chgData name="Lucija Fresl" userId="e5e2de410ebe5714" providerId="Windows Live" clId="Web-{7E9F45EC-74B3-4753-B399-2101A5F8A47B}" dt="2022-02-02T19:50:17.650" v="1035"/>
          <ac:spMkLst>
            <pc:docMk/>
            <pc:sldMk cId="414714023" sldId="256"/>
            <ac:spMk id="41" creationId="{84617302-4B0D-4351-A6BB-6F0930D943AC}"/>
          </ac:spMkLst>
        </pc:spChg>
        <pc:spChg chg="add del">
          <ac:chgData name="Lucija Fresl" userId="e5e2de410ebe5714" providerId="Windows Live" clId="Web-{7E9F45EC-74B3-4753-B399-2101A5F8A47B}" dt="2022-02-02T19:50:17.650" v="1035"/>
          <ac:spMkLst>
            <pc:docMk/>
            <pc:sldMk cId="414714023" sldId="256"/>
            <ac:spMk id="42" creationId="{DA2C7802-C2E0-4218-8F89-8DD7CCD2CD1C}"/>
          </ac:spMkLst>
        </pc:spChg>
        <pc:spChg chg="add del">
          <ac:chgData name="Lucija Fresl" userId="e5e2de410ebe5714" providerId="Windows Live" clId="Web-{7E9F45EC-74B3-4753-B399-2101A5F8A47B}" dt="2022-02-02T19:50:17.650" v="1035"/>
          <ac:spMkLst>
            <pc:docMk/>
            <pc:sldMk cId="414714023" sldId="256"/>
            <ac:spMk id="43" creationId="{A6D7111A-21E5-4EE9-8A78-10E5530F0116}"/>
          </ac:spMkLst>
        </pc:spChg>
        <pc:spChg chg="add del">
          <ac:chgData name="Lucija Fresl" userId="e5e2de410ebe5714" providerId="Windows Live" clId="Web-{7E9F45EC-74B3-4753-B399-2101A5F8A47B}" dt="2022-02-02T19:50:17.650" v="1035"/>
          <ac:spMkLst>
            <pc:docMk/>
            <pc:sldMk cId="414714023" sldId="256"/>
            <ac:spMk id="44" creationId="{A3969E80-A77B-49FC-9122-D89AFD5EE118}"/>
          </ac:spMkLst>
        </pc:spChg>
        <pc:spChg chg="add del">
          <ac:chgData name="Lucija Fresl" userId="e5e2de410ebe5714" providerId="Windows Live" clId="Web-{7E9F45EC-74B3-4753-B399-2101A5F8A47B}" dt="2022-02-02T19:50:17.650" v="1035"/>
          <ac:spMkLst>
            <pc:docMk/>
            <pc:sldMk cId="414714023" sldId="256"/>
            <ac:spMk id="45" creationId="{1849CA57-76BD-4CF2-80BA-D7A46A01B7B1}"/>
          </ac:spMkLst>
        </pc:spChg>
        <pc:spChg chg="add del">
          <ac:chgData name="Lucija Fresl" userId="e5e2de410ebe5714" providerId="Windows Live" clId="Web-{7E9F45EC-74B3-4753-B399-2101A5F8A47B}" dt="2022-02-02T19:50:17.650" v="1035"/>
          <ac:spMkLst>
            <pc:docMk/>
            <pc:sldMk cId="414714023" sldId="256"/>
            <ac:spMk id="46" creationId="{35E9085E-E730-4768-83D4-6CB7E9897153}"/>
          </ac:spMkLst>
        </pc:spChg>
        <pc:spChg chg="add del">
          <ac:chgData name="Lucija Fresl" userId="e5e2de410ebe5714" providerId="Windows Live" clId="Web-{7E9F45EC-74B3-4753-B399-2101A5F8A47B}" dt="2022-02-02T19:50:17.650" v="1035"/>
          <ac:spMkLst>
            <pc:docMk/>
            <pc:sldMk cId="414714023" sldId="256"/>
            <ac:spMk id="47" creationId="{973272FE-A474-4CAE-8CA2-BCC8B476C3F4}"/>
          </ac:spMkLst>
        </pc:spChg>
        <pc:spChg chg="add del">
          <ac:chgData name="Lucija Fresl" userId="e5e2de410ebe5714" providerId="Windows Live" clId="Web-{7E9F45EC-74B3-4753-B399-2101A5F8A47B}" dt="2022-02-02T19:50:17.650" v="1035"/>
          <ac:spMkLst>
            <pc:docMk/>
            <pc:sldMk cId="414714023" sldId="256"/>
            <ac:spMk id="48" creationId="{E07981EA-05A6-437C-88D7-B377B92B031D}"/>
          </ac:spMkLst>
        </pc:spChg>
        <pc:spChg chg="add del">
          <ac:chgData name="Lucija Fresl" userId="e5e2de410ebe5714" providerId="Windows Live" clId="Web-{7E9F45EC-74B3-4753-B399-2101A5F8A47B}" dt="2022-02-02T19:50:17.650" v="1035"/>
          <ac:spMkLst>
            <pc:docMk/>
            <pc:sldMk cId="414714023" sldId="256"/>
            <ac:spMk id="49" creationId="{15E3C750-986E-4769-B1AE-49289FBEE757}"/>
          </ac:spMkLst>
        </pc:spChg>
        <pc:spChg chg="add">
          <ac:chgData name="Lucija Fresl" userId="e5e2de410ebe5714" providerId="Windows Live" clId="Web-{7E9F45EC-74B3-4753-B399-2101A5F8A47B}" dt="2022-02-02T19:50:17.665" v="1036"/>
          <ac:spMkLst>
            <pc:docMk/>
            <pc:sldMk cId="414714023" sldId="256"/>
            <ac:spMk id="51" creationId="{D5189306-04D9-4982-9EBE-938B344A1113}"/>
          </ac:spMkLst>
        </pc:spChg>
        <pc:spChg chg="add">
          <ac:chgData name="Lucija Fresl" userId="e5e2de410ebe5714" providerId="Windows Live" clId="Web-{7E9F45EC-74B3-4753-B399-2101A5F8A47B}" dt="2022-02-02T19:50:17.665" v="1036"/>
          <ac:spMkLst>
            <pc:docMk/>
            <pc:sldMk cId="414714023" sldId="256"/>
            <ac:spMk id="52" creationId="{102C4642-2AB4-49A1-89D9-3E5C01E99D58}"/>
          </ac:spMkLst>
        </pc:spChg>
        <pc:spChg chg="add">
          <ac:chgData name="Lucija Fresl" userId="e5e2de410ebe5714" providerId="Windows Live" clId="Web-{7E9F45EC-74B3-4753-B399-2101A5F8A47B}" dt="2022-02-02T19:50:17.665" v="1036"/>
          <ac:spMkLst>
            <pc:docMk/>
            <pc:sldMk cId="414714023" sldId="256"/>
            <ac:spMk id="53" creationId="{82EAAEF9-78E9-4B67-93B4-CD09F7570300}"/>
          </ac:spMkLst>
        </pc:spChg>
        <pc:spChg chg="add">
          <ac:chgData name="Lucija Fresl" userId="e5e2de410ebe5714" providerId="Windows Live" clId="Web-{7E9F45EC-74B3-4753-B399-2101A5F8A47B}" dt="2022-02-02T19:50:17.665" v="1036"/>
          <ac:spMkLst>
            <pc:docMk/>
            <pc:sldMk cId="414714023" sldId="256"/>
            <ac:spMk id="54" creationId="{2CE23D09-8BA3-4FEE-892D-ACE847DC085D}"/>
          </ac:spMkLst>
        </pc:spChg>
        <pc:spChg chg="add">
          <ac:chgData name="Lucija Fresl" userId="e5e2de410ebe5714" providerId="Windows Live" clId="Web-{7E9F45EC-74B3-4753-B399-2101A5F8A47B}" dt="2022-02-02T19:50:17.665" v="1036"/>
          <ac:spMkLst>
            <pc:docMk/>
            <pc:sldMk cId="414714023" sldId="256"/>
            <ac:spMk id="55" creationId="{5707F116-8EC0-4822-9067-186AC8C96EB8}"/>
          </ac:spMkLst>
        </pc:spChg>
        <pc:spChg chg="add">
          <ac:chgData name="Lucija Fresl" userId="e5e2de410ebe5714" providerId="Windows Live" clId="Web-{7E9F45EC-74B3-4753-B399-2101A5F8A47B}" dt="2022-02-02T19:50:17.665" v="1036"/>
          <ac:spMkLst>
            <pc:docMk/>
            <pc:sldMk cId="414714023" sldId="256"/>
            <ac:spMk id="56" creationId="{6BFBE7AA-40DE-4FE5-B385-5CA874501B05}"/>
          </ac:spMkLst>
        </pc:spChg>
        <pc:spChg chg="add">
          <ac:chgData name="Lucija Fresl" userId="e5e2de410ebe5714" providerId="Windows Live" clId="Web-{7E9F45EC-74B3-4753-B399-2101A5F8A47B}" dt="2022-02-02T19:50:17.665" v="1036"/>
          <ac:spMkLst>
            <pc:docMk/>
            <pc:sldMk cId="414714023" sldId="256"/>
            <ac:spMk id="57" creationId="{41ACE746-85D5-45EE-8944-61B542B392FC}"/>
          </ac:spMkLst>
        </pc:spChg>
        <pc:spChg chg="add">
          <ac:chgData name="Lucija Fresl" userId="e5e2de410ebe5714" providerId="Windows Live" clId="Web-{7E9F45EC-74B3-4753-B399-2101A5F8A47B}" dt="2022-02-02T19:50:17.665" v="1036"/>
          <ac:spMkLst>
            <pc:docMk/>
            <pc:sldMk cId="414714023" sldId="256"/>
            <ac:spMk id="58" creationId="{00BB3E03-CC38-4FA6-9A99-701C62D05A5B}"/>
          </ac:spMkLst>
        </pc:spChg>
      </pc:sldChg>
      <pc:sldChg chg="addSp modSp new mod modTransition setBg">
        <pc:chgData name="Lucija Fresl" userId="e5e2de410ebe5714" providerId="Windows Live" clId="Web-{7E9F45EC-74B3-4753-B399-2101A5F8A47B}" dt="2022-02-02T19:50:00.399" v="1021"/>
        <pc:sldMkLst>
          <pc:docMk/>
          <pc:sldMk cId="2028641152" sldId="257"/>
        </pc:sldMkLst>
        <pc:spChg chg="mod">
          <ac:chgData name="Lucija Fresl" userId="e5e2de410ebe5714" providerId="Windows Live" clId="Web-{7E9F45EC-74B3-4753-B399-2101A5F8A47B}" dt="2022-02-02T19:50:00.399" v="1021"/>
          <ac:spMkLst>
            <pc:docMk/>
            <pc:sldMk cId="2028641152" sldId="257"/>
            <ac:spMk id="2" creationId="{E21D0706-1BDD-4806-BCDE-BE39C04CB60A}"/>
          </ac:spMkLst>
        </pc:spChg>
        <pc:spChg chg="mod">
          <ac:chgData name="Lucija Fresl" userId="e5e2de410ebe5714" providerId="Windows Live" clId="Web-{7E9F45EC-74B3-4753-B399-2101A5F8A47B}" dt="2022-02-02T19:50:00.399" v="1021"/>
          <ac:spMkLst>
            <pc:docMk/>
            <pc:sldMk cId="2028641152" sldId="257"/>
            <ac:spMk id="3" creationId="{CC09B697-1553-4043-B57E-E9BCBAED43AE}"/>
          </ac:spMkLst>
        </pc:spChg>
        <pc:spChg chg="add">
          <ac:chgData name="Lucija Fresl" userId="e5e2de410ebe5714" providerId="Windows Live" clId="Web-{7E9F45EC-74B3-4753-B399-2101A5F8A47B}" dt="2022-02-02T19:50:00.399" v="1021"/>
          <ac:spMkLst>
            <pc:docMk/>
            <pc:sldMk cId="2028641152" sldId="257"/>
            <ac:spMk id="9" creationId="{2B566528-1B12-4246-9431-5C2D7D081168}"/>
          </ac:spMkLst>
        </pc:spChg>
        <pc:grpChg chg="add">
          <ac:chgData name="Lucija Fresl" userId="e5e2de410ebe5714" providerId="Windows Live" clId="Web-{7E9F45EC-74B3-4753-B399-2101A5F8A47B}" dt="2022-02-02T19:50:00.399" v="1021"/>
          <ac:grpSpMkLst>
            <pc:docMk/>
            <pc:sldMk cId="2028641152" sldId="257"/>
            <ac:grpSpMk id="11" creationId="{828A5161-06F1-46CF-8AD7-844680A59E13}"/>
          </ac:grpSpMkLst>
        </pc:grpChg>
        <pc:grpChg chg="add">
          <ac:chgData name="Lucija Fresl" userId="e5e2de410ebe5714" providerId="Windows Live" clId="Web-{7E9F45EC-74B3-4753-B399-2101A5F8A47B}" dt="2022-02-02T19:50:00.399" v="1021"/>
          <ac:grpSpMkLst>
            <pc:docMk/>
            <pc:sldMk cId="2028641152" sldId="257"/>
            <ac:grpSpMk id="15" creationId="{5995D10D-E9C9-47DB-AE7E-801FEF38F5C9}"/>
          </ac:grpSpMkLst>
        </pc:grpChg>
        <pc:picChg chg="add mod">
          <ac:chgData name="Lucija Fresl" userId="e5e2de410ebe5714" providerId="Windows Live" clId="Web-{7E9F45EC-74B3-4753-B399-2101A5F8A47B}" dt="2022-02-02T19:50:00.399" v="1021"/>
          <ac:picMkLst>
            <pc:docMk/>
            <pc:sldMk cId="2028641152" sldId="257"/>
            <ac:picMk id="4" creationId="{2D31C438-287F-4C1D-9E4C-79ADC9BF6534}"/>
          </ac:picMkLst>
        </pc:picChg>
      </pc:sldChg>
      <pc:sldChg chg="addSp delSp modSp new mod modTransition setBg">
        <pc:chgData name="Lucija Fresl" userId="e5e2de410ebe5714" providerId="Windows Live" clId="Web-{7E9F45EC-74B3-4753-B399-2101A5F8A47B}" dt="2022-02-02T19:49:49.305" v="1020"/>
        <pc:sldMkLst>
          <pc:docMk/>
          <pc:sldMk cId="2703997714" sldId="258"/>
        </pc:sldMkLst>
        <pc:spChg chg="mod">
          <ac:chgData name="Lucija Fresl" userId="e5e2de410ebe5714" providerId="Windows Live" clId="Web-{7E9F45EC-74B3-4753-B399-2101A5F8A47B}" dt="2022-02-02T19:49:49.305" v="1020"/>
          <ac:spMkLst>
            <pc:docMk/>
            <pc:sldMk cId="2703997714" sldId="258"/>
            <ac:spMk id="2" creationId="{8B372972-2AEF-4505-B1D7-0B331A5FFE03}"/>
          </ac:spMkLst>
        </pc:spChg>
        <pc:spChg chg="mod">
          <ac:chgData name="Lucija Fresl" userId="e5e2de410ebe5714" providerId="Windows Live" clId="Web-{7E9F45EC-74B3-4753-B399-2101A5F8A47B}" dt="2022-02-02T19:49:49.305" v="1020"/>
          <ac:spMkLst>
            <pc:docMk/>
            <pc:sldMk cId="2703997714" sldId="258"/>
            <ac:spMk id="3" creationId="{5FB51D4E-DA41-4943-AA53-C5EC91630303}"/>
          </ac:spMkLst>
        </pc:spChg>
        <pc:spChg chg="add del">
          <ac:chgData name="Lucija Fresl" userId="e5e2de410ebe5714" providerId="Windows Live" clId="Web-{7E9F45EC-74B3-4753-B399-2101A5F8A47B}" dt="2022-02-02T19:49:49.305" v="1019"/>
          <ac:spMkLst>
            <pc:docMk/>
            <pc:sldMk cId="2703997714" sldId="258"/>
            <ac:spMk id="8" creationId="{2B566528-1B12-4246-9431-5C2D7D081168}"/>
          </ac:spMkLst>
        </pc:spChg>
        <pc:spChg chg="add del">
          <ac:chgData name="Lucija Fresl" userId="e5e2de410ebe5714" providerId="Windows Live" clId="Web-{7E9F45EC-74B3-4753-B399-2101A5F8A47B}" dt="2022-02-02T19:49:49.305" v="1019"/>
          <ac:spMkLst>
            <pc:docMk/>
            <pc:sldMk cId="2703997714" sldId="258"/>
            <ac:spMk id="10" creationId="{2E80C965-DB6D-4F81-9E9E-B027384D0BD6}"/>
          </ac:spMkLst>
        </pc:spChg>
        <pc:spChg chg="add del">
          <ac:chgData name="Lucija Fresl" userId="e5e2de410ebe5714" providerId="Windows Live" clId="Web-{7E9F45EC-74B3-4753-B399-2101A5F8A47B}" dt="2022-02-02T19:49:49.305" v="1019"/>
          <ac:spMkLst>
            <pc:docMk/>
            <pc:sldMk cId="2703997714" sldId="258"/>
            <ac:spMk id="12" creationId="{A580F890-B085-4E95-96AA-55AEBEC5CE6E}"/>
          </ac:spMkLst>
        </pc:spChg>
        <pc:spChg chg="add del">
          <ac:chgData name="Lucija Fresl" userId="e5e2de410ebe5714" providerId="Windows Live" clId="Web-{7E9F45EC-74B3-4753-B399-2101A5F8A47B}" dt="2022-02-02T19:49:49.305" v="1019"/>
          <ac:spMkLst>
            <pc:docMk/>
            <pc:sldMk cId="2703997714" sldId="258"/>
            <ac:spMk id="14" creationId="{D3F51FEB-38FB-4F6C-9F7B-2F2AFAB65463}"/>
          </ac:spMkLst>
        </pc:spChg>
        <pc:spChg chg="add del">
          <ac:chgData name="Lucija Fresl" userId="e5e2de410ebe5714" providerId="Windows Live" clId="Web-{7E9F45EC-74B3-4753-B399-2101A5F8A47B}" dt="2022-02-02T19:49:49.305" v="1019"/>
          <ac:spMkLst>
            <pc:docMk/>
            <pc:sldMk cId="2703997714" sldId="258"/>
            <ac:spMk id="16" creationId="{1E547BA6-BAE0-43BB-A7CA-60F69CE252F0}"/>
          </ac:spMkLst>
        </pc:spChg>
        <pc:spChg chg="add">
          <ac:chgData name="Lucija Fresl" userId="e5e2de410ebe5714" providerId="Windows Live" clId="Web-{7E9F45EC-74B3-4753-B399-2101A5F8A47B}" dt="2022-02-02T19:49:49.305" v="1020"/>
          <ac:spMkLst>
            <pc:docMk/>
            <pc:sldMk cId="2703997714" sldId="258"/>
            <ac:spMk id="18" creationId="{9E914C83-E0D8-4953-92D5-169D28CB43AE}"/>
          </ac:spMkLst>
        </pc:spChg>
        <pc:spChg chg="add">
          <ac:chgData name="Lucija Fresl" userId="e5e2de410ebe5714" providerId="Windows Live" clId="Web-{7E9F45EC-74B3-4753-B399-2101A5F8A47B}" dt="2022-02-02T19:49:49.305" v="1020"/>
          <ac:spMkLst>
            <pc:docMk/>
            <pc:sldMk cId="2703997714" sldId="258"/>
            <ac:spMk id="19" creationId="{46D6306C-ED4F-4AAE-B4A5-EEA6AFAD726E}"/>
          </ac:spMkLst>
        </pc:spChg>
        <pc:spChg chg="add">
          <ac:chgData name="Lucija Fresl" userId="e5e2de410ebe5714" providerId="Windows Live" clId="Web-{7E9F45EC-74B3-4753-B399-2101A5F8A47B}" dt="2022-02-02T19:49:49.305" v="1020"/>
          <ac:spMkLst>
            <pc:docMk/>
            <pc:sldMk cId="2703997714" sldId="258"/>
            <ac:spMk id="20" creationId="{3512E083-F550-46AF-8490-767ECFD00CB7}"/>
          </ac:spMkLst>
        </pc:spChg>
        <pc:spChg chg="add">
          <ac:chgData name="Lucija Fresl" userId="e5e2de410ebe5714" providerId="Windows Live" clId="Web-{7E9F45EC-74B3-4753-B399-2101A5F8A47B}" dt="2022-02-02T19:49:49.305" v="1020"/>
          <ac:spMkLst>
            <pc:docMk/>
            <pc:sldMk cId="2703997714" sldId="258"/>
            <ac:spMk id="21" creationId="{0EC5361D-F897-4856-B945-0455A365EB24}"/>
          </ac:spMkLst>
        </pc:spChg>
        <pc:spChg chg="add">
          <ac:chgData name="Lucija Fresl" userId="e5e2de410ebe5714" providerId="Windows Live" clId="Web-{7E9F45EC-74B3-4753-B399-2101A5F8A47B}" dt="2022-02-02T19:49:49.305" v="1020"/>
          <ac:spMkLst>
            <pc:docMk/>
            <pc:sldMk cId="2703997714" sldId="258"/>
            <ac:spMk id="22" creationId="{4508C0C5-2268-42B5-B3C8-4D0899E05F8C}"/>
          </ac:spMkLst>
        </pc:spChg>
        <pc:spChg chg="add">
          <ac:chgData name="Lucija Fresl" userId="e5e2de410ebe5714" providerId="Windows Live" clId="Web-{7E9F45EC-74B3-4753-B399-2101A5F8A47B}" dt="2022-02-02T19:49:49.305" v="1020"/>
          <ac:spMkLst>
            <pc:docMk/>
            <pc:sldMk cId="2703997714" sldId="258"/>
            <ac:spMk id="23" creationId="{141ACBDB-38F8-4B34-8183-BD95B4E55A62}"/>
          </ac:spMkLst>
        </pc:spChg>
        <pc:spChg chg="add">
          <ac:chgData name="Lucija Fresl" userId="e5e2de410ebe5714" providerId="Windows Live" clId="Web-{7E9F45EC-74B3-4753-B399-2101A5F8A47B}" dt="2022-02-02T19:49:49.305" v="1020"/>
          <ac:spMkLst>
            <pc:docMk/>
            <pc:sldMk cId="2703997714" sldId="258"/>
            <ac:spMk id="24" creationId="{DE00DB52-3455-4E2F-867B-A6D0516E175B}"/>
          </ac:spMkLst>
        </pc:spChg>
      </pc:sldChg>
      <pc:sldChg chg="addSp delSp modSp new mod modTransition setBg">
        <pc:chgData name="Lucija Fresl" userId="e5e2de410ebe5714" providerId="Windows Live" clId="Web-{7E9F45EC-74B3-4753-B399-2101A5F8A47B}" dt="2022-02-02T19:48:48.945" v="1014"/>
        <pc:sldMkLst>
          <pc:docMk/>
          <pc:sldMk cId="2934256864" sldId="259"/>
        </pc:sldMkLst>
        <pc:spChg chg="mod">
          <ac:chgData name="Lucija Fresl" userId="e5e2de410ebe5714" providerId="Windows Live" clId="Web-{7E9F45EC-74B3-4753-B399-2101A5F8A47B}" dt="2022-02-02T19:48:48.945" v="1014"/>
          <ac:spMkLst>
            <pc:docMk/>
            <pc:sldMk cId="2934256864" sldId="259"/>
            <ac:spMk id="2" creationId="{1F758B6E-DCB7-4561-8006-3742B85D114A}"/>
          </ac:spMkLst>
        </pc:spChg>
        <pc:spChg chg="add del mod">
          <ac:chgData name="Lucija Fresl" userId="e5e2de410ebe5714" providerId="Windows Live" clId="Web-{7E9F45EC-74B3-4753-B399-2101A5F8A47B}" dt="2022-02-02T19:48:48.945" v="1014"/>
          <ac:spMkLst>
            <pc:docMk/>
            <pc:sldMk cId="2934256864" sldId="259"/>
            <ac:spMk id="3" creationId="{DB0BADEC-90CB-4773-B23F-771D6204E5A3}"/>
          </ac:spMkLst>
        </pc:spChg>
        <pc:spChg chg="add del">
          <ac:chgData name="Lucija Fresl" userId="e5e2de410ebe5714" providerId="Windows Live" clId="Web-{7E9F45EC-74B3-4753-B399-2101A5F8A47B}" dt="2022-02-02T19:48:48.945" v="1013"/>
          <ac:spMkLst>
            <pc:docMk/>
            <pc:sldMk cId="2934256864" sldId="259"/>
            <ac:spMk id="8" creationId="{100EDD19-6802-4EC3-95CE-CFFAB042CFD6}"/>
          </ac:spMkLst>
        </pc:spChg>
        <pc:spChg chg="add del">
          <ac:chgData name="Lucija Fresl" userId="e5e2de410ebe5714" providerId="Windows Live" clId="Web-{7E9F45EC-74B3-4753-B399-2101A5F8A47B}" dt="2022-02-02T19:48:44.585" v="1011"/>
          <ac:spMkLst>
            <pc:docMk/>
            <pc:sldMk cId="2934256864" sldId="259"/>
            <ac:spMk id="9" creationId="{BACC6370-2D7E-4714-9D71-7542949D7D5D}"/>
          </ac:spMkLst>
        </pc:spChg>
        <pc:spChg chg="add del">
          <ac:chgData name="Lucija Fresl" userId="e5e2de410ebe5714" providerId="Windows Live" clId="Web-{7E9F45EC-74B3-4753-B399-2101A5F8A47B}" dt="2022-02-02T19:48:48.945" v="1013"/>
          <ac:spMkLst>
            <pc:docMk/>
            <pc:sldMk cId="2934256864" sldId="259"/>
            <ac:spMk id="10" creationId="{DB17E863-922E-4C26-BD64-E8FD41D28661}"/>
          </ac:spMkLst>
        </pc:spChg>
        <pc:spChg chg="add del">
          <ac:chgData name="Lucija Fresl" userId="e5e2de410ebe5714" providerId="Windows Live" clId="Web-{7E9F45EC-74B3-4753-B399-2101A5F8A47B}" dt="2022-02-02T19:48:44.585" v="1011"/>
          <ac:spMkLst>
            <pc:docMk/>
            <pc:sldMk cId="2934256864" sldId="259"/>
            <ac:spMk id="11" creationId="{256B2C21-A230-48C0-8DF1-C46611373C44}"/>
          </ac:spMkLst>
        </pc:spChg>
        <pc:spChg chg="add">
          <ac:chgData name="Lucija Fresl" userId="e5e2de410ebe5714" providerId="Windows Live" clId="Web-{7E9F45EC-74B3-4753-B399-2101A5F8A47B}" dt="2022-02-02T19:48:48.945" v="1014"/>
          <ac:spMkLst>
            <pc:docMk/>
            <pc:sldMk cId="2934256864" sldId="259"/>
            <ac:spMk id="12" creationId="{A580F890-B085-4E95-96AA-55AEBEC5CE6E}"/>
          </ac:spMkLst>
        </pc:spChg>
        <pc:spChg chg="add del">
          <ac:chgData name="Lucija Fresl" userId="e5e2de410ebe5714" providerId="Windows Live" clId="Web-{7E9F45EC-74B3-4753-B399-2101A5F8A47B}" dt="2022-02-02T19:48:44.585" v="1011"/>
          <ac:spMkLst>
            <pc:docMk/>
            <pc:sldMk cId="2934256864" sldId="259"/>
            <ac:spMk id="13" creationId="{3847E18C-932D-4C95-AABA-FEC7C9499AD7}"/>
          </ac:spMkLst>
        </pc:spChg>
        <pc:spChg chg="add">
          <ac:chgData name="Lucija Fresl" userId="e5e2de410ebe5714" providerId="Windows Live" clId="Web-{7E9F45EC-74B3-4753-B399-2101A5F8A47B}" dt="2022-02-02T19:48:48.945" v="1014"/>
          <ac:spMkLst>
            <pc:docMk/>
            <pc:sldMk cId="2934256864" sldId="259"/>
            <ac:spMk id="14" creationId="{D3F51FEB-38FB-4F6C-9F7B-2F2AFAB65463}"/>
          </ac:spMkLst>
        </pc:spChg>
        <pc:spChg chg="add del">
          <ac:chgData name="Lucija Fresl" userId="e5e2de410ebe5714" providerId="Windows Live" clId="Web-{7E9F45EC-74B3-4753-B399-2101A5F8A47B}" dt="2022-02-02T19:48:44.585" v="1011"/>
          <ac:spMkLst>
            <pc:docMk/>
            <pc:sldMk cId="2934256864" sldId="259"/>
            <ac:spMk id="15" creationId="{3150CB11-0C61-439E-910F-5787759E72A0}"/>
          </ac:spMkLst>
        </pc:spChg>
        <pc:spChg chg="add">
          <ac:chgData name="Lucija Fresl" userId="e5e2de410ebe5714" providerId="Windows Live" clId="Web-{7E9F45EC-74B3-4753-B399-2101A5F8A47B}" dt="2022-02-02T19:48:48.945" v="1014"/>
          <ac:spMkLst>
            <pc:docMk/>
            <pc:sldMk cId="2934256864" sldId="259"/>
            <ac:spMk id="16" creationId="{1E547BA6-BAE0-43BB-A7CA-60F69CE252F0}"/>
          </ac:spMkLst>
        </pc:spChg>
        <pc:spChg chg="add del">
          <ac:chgData name="Lucija Fresl" userId="e5e2de410ebe5714" providerId="Windows Live" clId="Web-{7E9F45EC-74B3-4753-B399-2101A5F8A47B}" dt="2022-02-02T19:48:44.585" v="1011"/>
          <ac:spMkLst>
            <pc:docMk/>
            <pc:sldMk cId="2934256864" sldId="259"/>
            <ac:spMk id="17" creationId="{43F8A58B-5155-44CE-A5FF-7647B47D0A7A}"/>
          </ac:spMkLst>
        </pc:spChg>
        <pc:spChg chg="add del">
          <ac:chgData name="Lucija Fresl" userId="e5e2de410ebe5714" providerId="Windows Live" clId="Web-{7E9F45EC-74B3-4753-B399-2101A5F8A47B}" dt="2022-02-02T19:48:44.585" v="1011"/>
          <ac:spMkLst>
            <pc:docMk/>
            <pc:sldMk cId="2934256864" sldId="259"/>
            <ac:spMk id="19" creationId="{443F2ACA-E6D6-4028-82DD-F03C262D5DE6}"/>
          </ac:spMkLst>
        </pc:spChg>
        <pc:spChg chg="add del">
          <ac:chgData name="Lucija Fresl" userId="e5e2de410ebe5714" providerId="Windows Live" clId="Web-{7E9F45EC-74B3-4753-B399-2101A5F8A47B}" dt="2022-02-02T19:48:48.945" v="1013"/>
          <ac:spMkLst>
            <pc:docMk/>
            <pc:sldMk cId="2934256864" sldId="259"/>
            <ac:spMk id="21" creationId="{DB0BADEC-90CB-4773-B23F-771D6204E5A3}"/>
          </ac:spMkLst>
        </pc:spChg>
        <pc:spChg chg="add">
          <ac:chgData name="Lucija Fresl" userId="e5e2de410ebe5714" providerId="Windows Live" clId="Web-{7E9F45EC-74B3-4753-B399-2101A5F8A47B}" dt="2022-02-02T19:48:48.945" v="1014"/>
          <ac:spMkLst>
            <pc:docMk/>
            <pc:sldMk cId="2934256864" sldId="259"/>
            <ac:spMk id="23" creationId="{2B566528-1B12-4246-9431-5C2D7D081168}"/>
          </ac:spMkLst>
        </pc:spChg>
        <pc:spChg chg="add">
          <ac:chgData name="Lucija Fresl" userId="e5e2de410ebe5714" providerId="Windows Live" clId="Web-{7E9F45EC-74B3-4753-B399-2101A5F8A47B}" dt="2022-02-02T19:48:48.945" v="1014"/>
          <ac:spMkLst>
            <pc:docMk/>
            <pc:sldMk cId="2934256864" sldId="259"/>
            <ac:spMk id="24" creationId="{DB0BADEC-90CB-4773-B23F-771D6204E5A3}"/>
          </ac:spMkLst>
        </pc:spChg>
        <pc:spChg chg="add">
          <ac:chgData name="Lucija Fresl" userId="e5e2de410ebe5714" providerId="Windows Live" clId="Web-{7E9F45EC-74B3-4753-B399-2101A5F8A47B}" dt="2022-02-02T19:48:48.945" v="1014"/>
          <ac:spMkLst>
            <pc:docMk/>
            <pc:sldMk cId="2934256864" sldId="259"/>
            <ac:spMk id="25" creationId="{2E80C965-DB6D-4F81-9E9E-B027384D0BD6}"/>
          </ac:spMkLst>
        </pc:spChg>
        <pc:graphicFrameChg chg="add del">
          <ac:chgData name="Lucija Fresl" userId="e5e2de410ebe5714" providerId="Windows Live" clId="Web-{7E9F45EC-74B3-4753-B399-2101A5F8A47B}" dt="2022-02-02T19:48:44.585" v="1011"/>
          <ac:graphicFrameMkLst>
            <pc:docMk/>
            <pc:sldMk cId="2934256864" sldId="259"/>
            <ac:graphicFrameMk id="5" creationId="{557F1FB5-3215-4C59-9066-45C3345B35EA}"/>
          </ac:graphicFrameMkLst>
        </pc:graphicFrameChg>
      </pc:sldChg>
      <pc:sldChg chg="addSp delSp modSp new mod modTransition setBg">
        <pc:chgData name="Lucija Fresl" userId="e5e2de410ebe5714" providerId="Windows Live" clId="Web-{7E9F45EC-74B3-4753-B399-2101A5F8A47B}" dt="2022-02-02T19:49:01.757" v="1015"/>
        <pc:sldMkLst>
          <pc:docMk/>
          <pc:sldMk cId="1145772129" sldId="260"/>
        </pc:sldMkLst>
        <pc:spChg chg="mod">
          <ac:chgData name="Lucija Fresl" userId="e5e2de410ebe5714" providerId="Windows Live" clId="Web-{7E9F45EC-74B3-4753-B399-2101A5F8A47B}" dt="2022-02-02T19:49:01.757" v="1015"/>
          <ac:spMkLst>
            <pc:docMk/>
            <pc:sldMk cId="1145772129" sldId="260"/>
            <ac:spMk id="2" creationId="{41BE952D-E208-433C-A507-1614CDD0827C}"/>
          </ac:spMkLst>
        </pc:spChg>
        <pc:spChg chg="mod">
          <ac:chgData name="Lucija Fresl" userId="e5e2de410ebe5714" providerId="Windows Live" clId="Web-{7E9F45EC-74B3-4753-B399-2101A5F8A47B}" dt="2022-02-02T19:49:01.757" v="1015"/>
          <ac:spMkLst>
            <pc:docMk/>
            <pc:sldMk cId="1145772129" sldId="260"/>
            <ac:spMk id="3" creationId="{0EE4EED4-0679-48A2-AD76-E364D6AD650D}"/>
          </ac:spMkLst>
        </pc:spChg>
        <pc:spChg chg="add del">
          <ac:chgData name="Lucija Fresl" userId="e5e2de410ebe5714" providerId="Windows Live" clId="Web-{7E9F45EC-74B3-4753-B399-2101A5F8A47B}" dt="2022-02-02T19:49:01.757" v="1015"/>
          <ac:spMkLst>
            <pc:docMk/>
            <pc:sldMk cId="1145772129" sldId="260"/>
            <ac:spMk id="8" creationId="{1B15ED52-F352-441B-82BF-E0EA34836D08}"/>
          </ac:spMkLst>
        </pc:spChg>
        <pc:spChg chg="add del">
          <ac:chgData name="Lucija Fresl" userId="e5e2de410ebe5714" providerId="Windows Live" clId="Web-{7E9F45EC-74B3-4753-B399-2101A5F8A47B}" dt="2022-02-02T19:49:01.757" v="1015"/>
          <ac:spMkLst>
            <pc:docMk/>
            <pc:sldMk cId="1145772129" sldId="260"/>
            <ac:spMk id="10" creationId="{3B2E3793-BFE6-45A2-9B7B-E18844431C99}"/>
          </ac:spMkLst>
        </pc:spChg>
        <pc:spChg chg="add del">
          <ac:chgData name="Lucija Fresl" userId="e5e2de410ebe5714" providerId="Windows Live" clId="Web-{7E9F45EC-74B3-4753-B399-2101A5F8A47B}" dt="2022-02-02T19:49:01.757" v="1015"/>
          <ac:spMkLst>
            <pc:docMk/>
            <pc:sldMk cId="1145772129" sldId="260"/>
            <ac:spMk id="12" creationId="{BC4C4868-CB8F-4AF9-9CDB-8108F2C19B67}"/>
          </ac:spMkLst>
        </pc:spChg>
        <pc:spChg chg="add del">
          <ac:chgData name="Lucija Fresl" userId="e5e2de410ebe5714" providerId="Windows Live" clId="Web-{7E9F45EC-74B3-4753-B399-2101A5F8A47B}" dt="2022-02-02T19:49:01.757" v="1015"/>
          <ac:spMkLst>
            <pc:docMk/>
            <pc:sldMk cId="1145772129" sldId="260"/>
            <ac:spMk id="14" creationId="{375E0459-6403-40CD-989D-56A4407CA12E}"/>
          </ac:spMkLst>
        </pc:spChg>
        <pc:spChg chg="add del">
          <ac:chgData name="Lucija Fresl" userId="e5e2de410ebe5714" providerId="Windows Live" clId="Web-{7E9F45EC-74B3-4753-B399-2101A5F8A47B}" dt="2022-02-02T19:49:01.757" v="1015"/>
          <ac:spMkLst>
            <pc:docMk/>
            <pc:sldMk cId="1145772129" sldId="260"/>
            <ac:spMk id="16" creationId="{53E5B1A8-3AC9-4BD1-9BBC-78CA94F2D1BA}"/>
          </ac:spMkLst>
        </pc:spChg>
        <pc:spChg chg="add">
          <ac:chgData name="Lucija Fresl" userId="e5e2de410ebe5714" providerId="Windows Live" clId="Web-{7E9F45EC-74B3-4753-B399-2101A5F8A47B}" dt="2022-02-02T19:49:01.757" v="1015"/>
          <ac:spMkLst>
            <pc:docMk/>
            <pc:sldMk cId="1145772129" sldId="260"/>
            <ac:spMk id="21" creationId="{2B566528-1B12-4246-9431-5C2D7D081168}"/>
          </ac:spMkLst>
        </pc:spChg>
        <pc:spChg chg="add">
          <ac:chgData name="Lucija Fresl" userId="e5e2de410ebe5714" providerId="Windows Live" clId="Web-{7E9F45EC-74B3-4753-B399-2101A5F8A47B}" dt="2022-02-02T19:49:01.757" v="1015"/>
          <ac:spMkLst>
            <pc:docMk/>
            <pc:sldMk cId="1145772129" sldId="260"/>
            <ac:spMk id="23" creationId="{2E80C965-DB6D-4F81-9E9E-B027384D0BD6}"/>
          </ac:spMkLst>
        </pc:spChg>
        <pc:spChg chg="add">
          <ac:chgData name="Lucija Fresl" userId="e5e2de410ebe5714" providerId="Windows Live" clId="Web-{7E9F45EC-74B3-4753-B399-2101A5F8A47B}" dt="2022-02-02T19:49:01.757" v="1015"/>
          <ac:spMkLst>
            <pc:docMk/>
            <pc:sldMk cId="1145772129" sldId="260"/>
            <ac:spMk id="25" creationId="{A580F890-B085-4E95-96AA-55AEBEC5CE6E}"/>
          </ac:spMkLst>
        </pc:spChg>
        <pc:spChg chg="add">
          <ac:chgData name="Lucija Fresl" userId="e5e2de410ebe5714" providerId="Windows Live" clId="Web-{7E9F45EC-74B3-4753-B399-2101A5F8A47B}" dt="2022-02-02T19:49:01.757" v="1015"/>
          <ac:spMkLst>
            <pc:docMk/>
            <pc:sldMk cId="1145772129" sldId="260"/>
            <ac:spMk id="27" creationId="{D3F51FEB-38FB-4F6C-9F7B-2F2AFAB65463}"/>
          </ac:spMkLst>
        </pc:spChg>
        <pc:spChg chg="add">
          <ac:chgData name="Lucija Fresl" userId="e5e2de410ebe5714" providerId="Windows Live" clId="Web-{7E9F45EC-74B3-4753-B399-2101A5F8A47B}" dt="2022-02-02T19:49:01.757" v="1015"/>
          <ac:spMkLst>
            <pc:docMk/>
            <pc:sldMk cId="1145772129" sldId="260"/>
            <ac:spMk id="29" creationId="{1E547BA6-BAE0-43BB-A7CA-60F69CE252F0}"/>
          </ac:spMkLst>
        </pc:spChg>
      </pc:sldChg>
      <pc:sldChg chg="addSp delSp modSp new">
        <pc:chgData name="Lucija Fresl" userId="e5e2de410ebe5714" providerId="Windows Live" clId="Web-{7E9F45EC-74B3-4753-B399-2101A5F8A47B}" dt="2022-02-02T19:48:07.741" v="1007" actId="1076"/>
        <pc:sldMkLst>
          <pc:docMk/>
          <pc:sldMk cId="3822979575" sldId="261"/>
        </pc:sldMkLst>
        <pc:spChg chg="mod">
          <ac:chgData name="Lucija Fresl" userId="e5e2de410ebe5714" providerId="Windows Live" clId="Web-{7E9F45EC-74B3-4753-B399-2101A5F8A47B}" dt="2022-02-02T19:48:07.741" v="1007" actId="1076"/>
          <ac:spMkLst>
            <pc:docMk/>
            <pc:sldMk cId="3822979575" sldId="261"/>
            <ac:spMk id="2" creationId="{81649C9D-7009-48C5-BC55-BD79AD8C81B4}"/>
          </ac:spMkLst>
        </pc:spChg>
        <pc:spChg chg="del">
          <ac:chgData name="Lucija Fresl" userId="e5e2de410ebe5714" providerId="Windows Live" clId="Web-{7E9F45EC-74B3-4753-B399-2101A5F8A47B}" dt="2022-02-02T19:33:07.538" v="856"/>
          <ac:spMkLst>
            <pc:docMk/>
            <pc:sldMk cId="3822979575" sldId="261"/>
            <ac:spMk id="3" creationId="{FA1A9505-4952-47F5-807E-1031619A4DF6}"/>
          </ac:spMkLst>
        </pc:spChg>
        <pc:picChg chg="add mod ord">
          <ac:chgData name="Lucija Fresl" userId="e5e2de410ebe5714" providerId="Windows Live" clId="Web-{7E9F45EC-74B3-4753-B399-2101A5F8A47B}" dt="2022-02-02T19:33:15.788" v="857" actId="1076"/>
          <ac:picMkLst>
            <pc:docMk/>
            <pc:sldMk cId="3822979575" sldId="261"/>
            <ac:picMk id="4" creationId="{73C2548B-6A53-47FC-A208-403266EFEFA4}"/>
          </ac:picMkLst>
        </pc:picChg>
        <pc:picChg chg="add mod">
          <ac:chgData name="Lucija Fresl" userId="e5e2de410ebe5714" providerId="Windows Live" clId="Web-{7E9F45EC-74B3-4753-B399-2101A5F8A47B}" dt="2022-02-02T19:34:09.947" v="860" actId="1076"/>
          <ac:picMkLst>
            <pc:docMk/>
            <pc:sldMk cId="3822979575" sldId="261"/>
            <ac:picMk id="5" creationId="{E0B39ED0-D0EA-4BA2-8F95-7F382E2F2695}"/>
          </ac:picMkLst>
        </pc:picChg>
      </pc:sldChg>
      <pc:sldChg chg="addSp delSp modSp new modTransition">
        <pc:chgData name="Lucija Fresl" userId="e5e2de410ebe5714" providerId="Windows Live" clId="Web-{7E9F45EC-74B3-4753-B399-2101A5F8A47B}" dt="2022-02-02T19:50:38.775" v="1037"/>
        <pc:sldMkLst>
          <pc:docMk/>
          <pc:sldMk cId="494280508" sldId="262"/>
        </pc:sldMkLst>
        <pc:spChg chg="mod">
          <ac:chgData name="Lucija Fresl" userId="e5e2de410ebe5714" providerId="Windows Live" clId="Web-{7E9F45EC-74B3-4753-B399-2101A5F8A47B}" dt="2022-02-02T19:23:44.968" v="742" actId="20577"/>
          <ac:spMkLst>
            <pc:docMk/>
            <pc:sldMk cId="494280508" sldId="262"/>
            <ac:spMk id="2" creationId="{390185F2-9CEF-4BCA-8FB4-0E9AB82DD265}"/>
          </ac:spMkLst>
        </pc:spChg>
        <pc:spChg chg="del mod">
          <ac:chgData name="Lucija Fresl" userId="e5e2de410ebe5714" providerId="Windows Live" clId="Web-{7E9F45EC-74B3-4753-B399-2101A5F8A47B}" dt="2022-02-02T19:48:31.585" v="1009"/>
          <ac:spMkLst>
            <pc:docMk/>
            <pc:sldMk cId="494280508" sldId="262"/>
            <ac:spMk id="3" creationId="{0BEC1C71-7C48-4DA3-9E6C-E129F8E60521}"/>
          </ac:spMkLst>
        </pc:spChg>
        <pc:graphicFrameChg chg="add">
          <ac:chgData name="Lucija Fresl" userId="e5e2de410ebe5714" providerId="Windows Live" clId="Web-{7E9F45EC-74B3-4753-B399-2101A5F8A47B}" dt="2022-02-02T19:48:31.585" v="1009"/>
          <ac:graphicFrameMkLst>
            <pc:docMk/>
            <pc:sldMk cId="494280508" sldId="262"/>
            <ac:graphicFrameMk id="5" creationId="{11EF6323-BD52-4E4F-8369-3B8B9556E717}"/>
          </ac:graphicFrameMkLst>
        </pc:graphicFrameChg>
      </pc:sldChg>
      <pc:sldChg chg="addSp delSp modSp new mod modTransition setBg">
        <pc:chgData name="Lucija Fresl" userId="e5e2de410ebe5714" providerId="Windows Live" clId="Web-{7E9F45EC-74B3-4753-B399-2101A5F8A47B}" dt="2022-02-02T19:50:41.729" v="1038"/>
        <pc:sldMkLst>
          <pc:docMk/>
          <pc:sldMk cId="2549327962" sldId="263"/>
        </pc:sldMkLst>
        <pc:spChg chg="mod">
          <ac:chgData name="Lucija Fresl" userId="e5e2de410ebe5714" providerId="Windows Live" clId="Web-{7E9F45EC-74B3-4753-B399-2101A5F8A47B}" dt="2022-02-02T19:49:20.680" v="1016"/>
          <ac:spMkLst>
            <pc:docMk/>
            <pc:sldMk cId="2549327962" sldId="263"/>
            <ac:spMk id="2" creationId="{C7F4243A-4FB6-47E0-B857-E58E211ED909}"/>
          </ac:spMkLst>
        </pc:spChg>
        <pc:spChg chg="mod ord">
          <ac:chgData name="Lucija Fresl" userId="e5e2de410ebe5714" providerId="Windows Live" clId="Web-{7E9F45EC-74B3-4753-B399-2101A5F8A47B}" dt="2022-02-02T19:49:20.680" v="1016"/>
          <ac:spMkLst>
            <pc:docMk/>
            <pc:sldMk cId="2549327962" sldId="263"/>
            <ac:spMk id="3" creationId="{EA4CDB8A-9AA3-45E6-9D8C-C34AC288CC4B}"/>
          </ac:spMkLst>
        </pc:spChg>
        <pc:spChg chg="add del">
          <ac:chgData name="Lucija Fresl" userId="e5e2de410ebe5714" providerId="Windows Live" clId="Web-{7E9F45EC-74B3-4753-B399-2101A5F8A47B}" dt="2022-02-02T19:49:20.680" v="1016"/>
          <ac:spMkLst>
            <pc:docMk/>
            <pc:sldMk cId="2549327962" sldId="263"/>
            <ac:spMk id="9" creationId="{FF9B822F-893E-44C8-963C-64F50ACECBB2}"/>
          </ac:spMkLst>
        </pc:spChg>
        <pc:spChg chg="add del">
          <ac:chgData name="Lucija Fresl" userId="e5e2de410ebe5714" providerId="Windows Live" clId="Web-{7E9F45EC-74B3-4753-B399-2101A5F8A47B}" dt="2022-02-02T19:49:20.680" v="1016"/>
          <ac:spMkLst>
            <pc:docMk/>
            <pc:sldMk cId="2549327962" sldId="263"/>
            <ac:spMk id="11" creationId="{EBF87945-A001-489F-9D9B-7D9435F0B9CA}"/>
          </ac:spMkLst>
        </pc:spChg>
        <pc:spChg chg="add">
          <ac:chgData name="Lucija Fresl" userId="e5e2de410ebe5714" providerId="Windows Live" clId="Web-{7E9F45EC-74B3-4753-B399-2101A5F8A47B}" dt="2022-02-02T19:49:20.680" v="1016"/>
          <ac:spMkLst>
            <pc:docMk/>
            <pc:sldMk cId="2549327962" sldId="263"/>
            <ac:spMk id="16" creationId="{2B566528-1B12-4246-9431-5C2D7D081168}"/>
          </ac:spMkLst>
        </pc:spChg>
        <pc:grpChg chg="add">
          <ac:chgData name="Lucija Fresl" userId="e5e2de410ebe5714" providerId="Windows Live" clId="Web-{7E9F45EC-74B3-4753-B399-2101A5F8A47B}" dt="2022-02-02T19:49:20.680" v="1016"/>
          <ac:grpSpMkLst>
            <pc:docMk/>
            <pc:sldMk cId="2549327962" sldId="263"/>
            <ac:grpSpMk id="18" creationId="{828A5161-06F1-46CF-8AD7-844680A59E13}"/>
          </ac:grpSpMkLst>
        </pc:grpChg>
        <pc:grpChg chg="add">
          <ac:chgData name="Lucija Fresl" userId="e5e2de410ebe5714" providerId="Windows Live" clId="Web-{7E9F45EC-74B3-4753-B399-2101A5F8A47B}" dt="2022-02-02T19:49:20.680" v="1016"/>
          <ac:grpSpMkLst>
            <pc:docMk/>
            <pc:sldMk cId="2549327962" sldId="263"/>
            <ac:grpSpMk id="22" creationId="{5995D10D-E9C9-47DB-AE7E-801FEF38F5C9}"/>
          </ac:grpSpMkLst>
        </pc:grpChg>
        <pc:picChg chg="add mod ord">
          <ac:chgData name="Lucija Fresl" userId="e5e2de410ebe5714" providerId="Windows Live" clId="Web-{7E9F45EC-74B3-4753-B399-2101A5F8A47B}" dt="2022-02-02T19:49:20.680" v="1016"/>
          <ac:picMkLst>
            <pc:docMk/>
            <pc:sldMk cId="2549327962" sldId="263"/>
            <ac:picMk id="4" creationId="{3E3A8655-F297-47C7-86DE-CB550D902EA4}"/>
          </ac:picMkLst>
        </pc:picChg>
      </pc:sldChg>
      <pc:sldChg chg="addSp delSp modSp new mod modTransition setBg">
        <pc:chgData name="Lucija Fresl" userId="e5e2de410ebe5714" providerId="Windows Live" clId="Web-{7E9F45EC-74B3-4753-B399-2101A5F8A47B}" dt="2022-02-02T19:50:45.510" v="1039"/>
        <pc:sldMkLst>
          <pc:docMk/>
          <pc:sldMk cId="2567614566" sldId="264"/>
        </pc:sldMkLst>
        <pc:spChg chg="mod">
          <ac:chgData name="Lucija Fresl" userId="e5e2de410ebe5714" providerId="Windows Live" clId="Web-{7E9F45EC-74B3-4753-B399-2101A5F8A47B}" dt="2022-02-02T19:49:39.243" v="1017"/>
          <ac:spMkLst>
            <pc:docMk/>
            <pc:sldMk cId="2567614566" sldId="264"/>
            <ac:spMk id="2" creationId="{847E6C66-0026-49A8-9DB8-E1661DE1D5B6}"/>
          </ac:spMkLst>
        </pc:spChg>
        <pc:spChg chg="del">
          <ac:chgData name="Lucija Fresl" userId="e5e2de410ebe5714" providerId="Windows Live" clId="Web-{7E9F45EC-74B3-4753-B399-2101A5F8A47B}" dt="2022-02-02T19:44:03.361" v="989"/>
          <ac:spMkLst>
            <pc:docMk/>
            <pc:sldMk cId="2567614566" sldId="264"/>
            <ac:spMk id="3" creationId="{E5A3E1B3-FCF0-463C-BAF5-993FF54DDA59}"/>
          </ac:spMkLst>
        </pc:spChg>
        <pc:spChg chg="add del">
          <ac:chgData name="Lucija Fresl" userId="e5e2de410ebe5714" providerId="Windows Live" clId="Web-{7E9F45EC-74B3-4753-B399-2101A5F8A47B}" dt="2022-02-02T19:47:04.708" v="998"/>
          <ac:spMkLst>
            <pc:docMk/>
            <pc:sldMk cId="2567614566" sldId="264"/>
            <ac:spMk id="8" creationId="{3ACE24E1-A7D1-42A0-9E87-99493E5511A3}"/>
          </ac:spMkLst>
        </pc:spChg>
        <pc:spChg chg="add del">
          <ac:chgData name="Lucija Fresl" userId="e5e2de410ebe5714" providerId="Windows Live" clId="Web-{7E9F45EC-74B3-4753-B399-2101A5F8A47B}" dt="2022-02-02T19:47:04.708" v="998"/>
          <ac:spMkLst>
            <pc:docMk/>
            <pc:sldMk cId="2567614566" sldId="264"/>
            <ac:spMk id="11" creationId="{815520DB-F960-4775-B29C-691D6E65A3E3}"/>
          </ac:spMkLst>
        </pc:spChg>
        <pc:spChg chg="add del">
          <ac:chgData name="Lucija Fresl" userId="e5e2de410ebe5714" providerId="Windows Live" clId="Web-{7E9F45EC-74B3-4753-B399-2101A5F8A47B}" dt="2022-02-02T19:47:04.708" v="998"/>
          <ac:spMkLst>
            <pc:docMk/>
            <pc:sldMk cId="2567614566" sldId="264"/>
            <ac:spMk id="13" creationId="{CD84038B-4A56-439B-A184-79B2D4506692}"/>
          </ac:spMkLst>
        </pc:spChg>
        <pc:spChg chg="add del">
          <ac:chgData name="Lucija Fresl" userId="e5e2de410ebe5714" providerId="Windows Live" clId="Web-{7E9F45EC-74B3-4753-B399-2101A5F8A47B}" dt="2022-02-02T19:47:04.708" v="998"/>
          <ac:spMkLst>
            <pc:docMk/>
            <pc:sldMk cId="2567614566" sldId="264"/>
            <ac:spMk id="15" creationId="{4F96EE13-2C4D-4262-812E-DDE5FC35F0AD}"/>
          </ac:spMkLst>
        </pc:spChg>
        <pc:spChg chg="add del">
          <ac:chgData name="Lucija Fresl" userId="e5e2de410ebe5714" providerId="Windows Live" clId="Web-{7E9F45EC-74B3-4753-B399-2101A5F8A47B}" dt="2022-02-02T19:47:24.662" v="1005"/>
          <ac:spMkLst>
            <pc:docMk/>
            <pc:sldMk cId="2567614566" sldId="264"/>
            <ac:spMk id="17" creationId="{2C61293E-6EBE-43EF-A52C-9BEBFD7679D4}"/>
          </ac:spMkLst>
        </pc:spChg>
        <pc:spChg chg="add del">
          <ac:chgData name="Lucija Fresl" userId="e5e2de410ebe5714" providerId="Windows Live" clId="Web-{7E9F45EC-74B3-4753-B399-2101A5F8A47B}" dt="2022-02-02T19:47:24.662" v="1005"/>
          <ac:spMkLst>
            <pc:docMk/>
            <pc:sldMk cId="2567614566" sldId="264"/>
            <ac:spMk id="18" creationId="{3FCFB1DE-0B7E-48CC-BA90-B2AB0889F9D6}"/>
          </ac:spMkLst>
        </pc:spChg>
        <pc:spChg chg="add del">
          <ac:chgData name="Lucija Fresl" userId="e5e2de410ebe5714" providerId="Windows Live" clId="Web-{7E9F45EC-74B3-4753-B399-2101A5F8A47B}" dt="2022-02-02T19:49:39.243" v="1017"/>
          <ac:spMkLst>
            <pc:docMk/>
            <pc:sldMk cId="2567614566" sldId="264"/>
            <ac:spMk id="19" creationId="{9A267700-D881-42ED-82DB-6634F8969BC6}"/>
          </ac:spMkLst>
        </pc:spChg>
        <pc:spChg chg="add del">
          <ac:chgData name="Lucija Fresl" userId="e5e2de410ebe5714" providerId="Windows Live" clId="Web-{7E9F45EC-74B3-4753-B399-2101A5F8A47B}" dt="2022-02-02T19:49:39.243" v="1017"/>
          <ac:spMkLst>
            <pc:docMk/>
            <pc:sldMk cId="2567614566" sldId="264"/>
            <ac:spMk id="24" creationId="{2C61293E-6EBE-43EF-A52C-9BEBFD7679D4}"/>
          </ac:spMkLst>
        </pc:spChg>
        <pc:spChg chg="add del">
          <ac:chgData name="Lucija Fresl" userId="e5e2de410ebe5714" providerId="Windows Live" clId="Web-{7E9F45EC-74B3-4753-B399-2101A5F8A47B}" dt="2022-02-02T19:49:39.243" v="1017"/>
          <ac:spMkLst>
            <pc:docMk/>
            <pc:sldMk cId="2567614566" sldId="264"/>
            <ac:spMk id="26" creationId="{3FCFB1DE-0B7E-48CC-BA90-B2AB0889F9D6}"/>
          </ac:spMkLst>
        </pc:spChg>
        <pc:spChg chg="add">
          <ac:chgData name="Lucija Fresl" userId="e5e2de410ebe5714" providerId="Windows Live" clId="Web-{7E9F45EC-74B3-4753-B399-2101A5F8A47B}" dt="2022-02-02T19:49:39.243" v="1017"/>
          <ac:spMkLst>
            <pc:docMk/>
            <pc:sldMk cId="2567614566" sldId="264"/>
            <ac:spMk id="31" creationId="{24747089-0322-4B03-B224-817DD4C8B708}"/>
          </ac:spMkLst>
        </pc:spChg>
        <pc:spChg chg="add">
          <ac:chgData name="Lucija Fresl" userId="e5e2de410ebe5714" providerId="Windows Live" clId="Web-{7E9F45EC-74B3-4753-B399-2101A5F8A47B}" dt="2022-02-02T19:49:39.243" v="1017"/>
          <ac:spMkLst>
            <pc:docMk/>
            <pc:sldMk cId="2567614566" sldId="264"/>
            <ac:spMk id="33" creationId="{7228512D-3055-4911-A4D1-4A084C9C4201}"/>
          </ac:spMkLst>
        </pc:spChg>
        <pc:spChg chg="add">
          <ac:chgData name="Lucija Fresl" userId="e5e2de410ebe5714" providerId="Windows Live" clId="Web-{7E9F45EC-74B3-4753-B399-2101A5F8A47B}" dt="2022-02-02T19:49:39.243" v="1017"/>
          <ac:spMkLst>
            <pc:docMk/>
            <pc:sldMk cId="2567614566" sldId="264"/>
            <ac:spMk id="35" creationId="{3C98C7BF-70D9-4D19-BD2D-D808991FDF60}"/>
          </ac:spMkLst>
        </pc:spChg>
        <pc:spChg chg="add">
          <ac:chgData name="Lucija Fresl" userId="e5e2de410ebe5714" providerId="Windows Live" clId="Web-{7E9F45EC-74B3-4753-B399-2101A5F8A47B}" dt="2022-02-02T19:49:39.243" v="1017"/>
          <ac:spMkLst>
            <pc:docMk/>
            <pc:sldMk cId="2567614566" sldId="264"/>
            <ac:spMk id="37" creationId="{B497CCB5-5FC2-473C-AFCC-2430CEF1DF71}"/>
          </ac:spMkLst>
        </pc:spChg>
        <pc:spChg chg="add">
          <ac:chgData name="Lucija Fresl" userId="e5e2de410ebe5714" providerId="Windows Live" clId="Web-{7E9F45EC-74B3-4753-B399-2101A5F8A47B}" dt="2022-02-02T19:49:39.243" v="1017"/>
          <ac:spMkLst>
            <pc:docMk/>
            <pc:sldMk cId="2567614566" sldId="264"/>
            <ac:spMk id="39" creationId="{599C8C75-BFDF-44E7-A028-EEB5EDD58817}"/>
          </ac:spMkLst>
        </pc:spChg>
        <pc:spChg chg="add">
          <ac:chgData name="Lucija Fresl" userId="e5e2de410ebe5714" providerId="Windows Live" clId="Web-{7E9F45EC-74B3-4753-B399-2101A5F8A47B}" dt="2022-02-02T19:49:39.243" v="1017"/>
          <ac:spMkLst>
            <pc:docMk/>
            <pc:sldMk cId="2567614566" sldId="264"/>
            <ac:spMk id="41" creationId="{FFD685C2-1A84-41DE-BFA0-0A068F83D2D2}"/>
          </ac:spMkLst>
        </pc:spChg>
        <pc:picChg chg="add mod ord">
          <ac:chgData name="Lucija Fresl" userId="e5e2de410ebe5714" providerId="Windows Live" clId="Web-{7E9F45EC-74B3-4753-B399-2101A5F8A47B}" dt="2022-02-02T19:49:39.243" v="1017"/>
          <ac:picMkLst>
            <pc:docMk/>
            <pc:sldMk cId="2567614566" sldId="264"/>
            <ac:picMk id="4" creationId="{DC070D3E-82C3-429B-8426-21BA6B31353F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16FD0A4-560F-475B-AF8B-F35D14E6A193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772195E3-B9D2-4D94-B266-F9E5620C08B9}">
      <dgm:prSet/>
      <dgm:spPr/>
      <dgm:t>
        <a:bodyPr/>
        <a:lstStyle/>
        <a:p>
          <a:r>
            <a:rPr lang="hr-HR"/>
            <a:t>osobe s Downovim sindromom sklonije su pretilosti od opće populacije</a:t>
          </a:r>
          <a:endParaRPr lang="en-US"/>
        </a:p>
      </dgm:t>
    </dgm:pt>
    <dgm:pt modelId="{F7E2E761-C162-474A-A0B8-373C094B8A65}" type="parTrans" cxnId="{D5A5F077-7E63-4687-9B8F-DB63FCF510A4}">
      <dgm:prSet/>
      <dgm:spPr/>
      <dgm:t>
        <a:bodyPr/>
        <a:lstStyle/>
        <a:p>
          <a:endParaRPr lang="en-US"/>
        </a:p>
      </dgm:t>
    </dgm:pt>
    <dgm:pt modelId="{A168695B-B1CF-4CCC-A939-52BDBF948918}" type="sibTrans" cxnId="{D5A5F077-7E63-4687-9B8F-DB63FCF510A4}">
      <dgm:prSet/>
      <dgm:spPr/>
      <dgm:t>
        <a:bodyPr/>
        <a:lstStyle/>
        <a:p>
          <a:endParaRPr lang="en-US"/>
        </a:p>
      </dgm:t>
    </dgm:pt>
    <dgm:pt modelId="{A4005A6F-DA72-4897-ABC4-AB551FE81F56}">
      <dgm:prSet/>
      <dgm:spPr/>
      <dgm:t>
        <a:bodyPr/>
        <a:lstStyle/>
        <a:p>
          <a:r>
            <a:rPr lang="hr-HR"/>
            <a:t>Prosječni kvocijent inteligencije (IQ) oboljelih iznosi oko 50</a:t>
          </a:r>
          <a:endParaRPr lang="en-US"/>
        </a:p>
      </dgm:t>
    </dgm:pt>
    <dgm:pt modelId="{9F3AE98D-52D2-4CA7-9705-1B67861F57AF}" type="parTrans" cxnId="{46102B1C-3B8D-4448-9577-86606D0ED73A}">
      <dgm:prSet/>
      <dgm:spPr/>
      <dgm:t>
        <a:bodyPr/>
        <a:lstStyle/>
        <a:p>
          <a:endParaRPr lang="en-US"/>
        </a:p>
      </dgm:t>
    </dgm:pt>
    <dgm:pt modelId="{C084FB04-52A7-4EE7-B355-782DCDE9061D}" type="sibTrans" cxnId="{46102B1C-3B8D-4448-9577-86606D0ED73A}">
      <dgm:prSet/>
      <dgm:spPr/>
      <dgm:t>
        <a:bodyPr/>
        <a:lstStyle/>
        <a:p>
          <a:endParaRPr lang="en-US"/>
        </a:p>
      </dgm:t>
    </dgm:pt>
    <dgm:pt modelId="{C8E5C99A-E67D-470C-A5E7-4459F0A66148}">
      <dgm:prSet/>
      <dgm:spPr/>
      <dgm:t>
        <a:bodyPr/>
        <a:lstStyle/>
        <a:p>
          <a:r>
            <a:rPr lang="hr-HR"/>
            <a:t>Djeca su vrlo vedra, tolerantna, blage naravi i emotivno topla</a:t>
          </a:r>
          <a:endParaRPr lang="en-US"/>
        </a:p>
      </dgm:t>
    </dgm:pt>
    <dgm:pt modelId="{CB82FBB0-527B-47D0-980F-E00E883698EE}" type="parTrans" cxnId="{A127829A-16F5-4A0B-9761-6B721A3A9BFD}">
      <dgm:prSet/>
      <dgm:spPr/>
      <dgm:t>
        <a:bodyPr/>
        <a:lstStyle/>
        <a:p>
          <a:endParaRPr lang="en-US"/>
        </a:p>
      </dgm:t>
    </dgm:pt>
    <dgm:pt modelId="{CED47723-01F0-41F5-801C-CA390EF03FDC}" type="sibTrans" cxnId="{A127829A-16F5-4A0B-9761-6B721A3A9BFD}">
      <dgm:prSet/>
      <dgm:spPr/>
      <dgm:t>
        <a:bodyPr/>
        <a:lstStyle/>
        <a:p>
          <a:endParaRPr lang="en-US"/>
        </a:p>
      </dgm:t>
    </dgm:pt>
    <dgm:pt modelId="{E12C4E1A-FF59-4737-9108-4890F9348EB4}">
      <dgm:prSet/>
      <dgm:spPr/>
      <dgm:t>
        <a:bodyPr/>
        <a:lstStyle/>
        <a:p>
          <a:r>
            <a:rPr lang="hr-HR"/>
            <a:t>Zbog mnogih srčanih bolesti i podložnosti infekcijama često ne dožive više od 49 godina</a:t>
          </a:r>
          <a:endParaRPr lang="en-US"/>
        </a:p>
      </dgm:t>
    </dgm:pt>
    <dgm:pt modelId="{BFE1D11B-92A3-495A-85B8-EB5044BA5802}" type="parTrans" cxnId="{5B889064-A28C-4651-8FB6-30111D88F668}">
      <dgm:prSet/>
      <dgm:spPr/>
      <dgm:t>
        <a:bodyPr/>
        <a:lstStyle/>
        <a:p>
          <a:endParaRPr lang="en-US"/>
        </a:p>
      </dgm:t>
    </dgm:pt>
    <dgm:pt modelId="{62A5C5C9-5FEF-4CA2-B780-E081EF3964E4}" type="sibTrans" cxnId="{5B889064-A28C-4651-8FB6-30111D88F668}">
      <dgm:prSet/>
      <dgm:spPr/>
      <dgm:t>
        <a:bodyPr/>
        <a:lstStyle/>
        <a:p>
          <a:endParaRPr lang="en-US"/>
        </a:p>
      </dgm:t>
    </dgm:pt>
    <dgm:pt modelId="{7EC9E935-FF92-47E6-9F12-37BFA707CBF3}" type="pres">
      <dgm:prSet presAssocID="{916FD0A4-560F-475B-AF8B-F35D14E6A193}" presName="vert0" presStyleCnt="0">
        <dgm:presLayoutVars>
          <dgm:dir/>
          <dgm:animOne val="branch"/>
          <dgm:animLvl val="lvl"/>
        </dgm:presLayoutVars>
      </dgm:prSet>
      <dgm:spPr/>
    </dgm:pt>
    <dgm:pt modelId="{6BC8A2FB-A875-4621-A83D-01B505ACB331}" type="pres">
      <dgm:prSet presAssocID="{772195E3-B9D2-4D94-B266-F9E5620C08B9}" presName="thickLine" presStyleLbl="alignNode1" presStyleIdx="0" presStyleCnt="4"/>
      <dgm:spPr/>
    </dgm:pt>
    <dgm:pt modelId="{6D46136E-08D3-4284-8AB9-4132E461BB8E}" type="pres">
      <dgm:prSet presAssocID="{772195E3-B9D2-4D94-B266-F9E5620C08B9}" presName="horz1" presStyleCnt="0"/>
      <dgm:spPr/>
    </dgm:pt>
    <dgm:pt modelId="{B8D1AB2B-BE33-4BB8-B1FA-01D9E85F26B7}" type="pres">
      <dgm:prSet presAssocID="{772195E3-B9D2-4D94-B266-F9E5620C08B9}" presName="tx1" presStyleLbl="revTx" presStyleIdx="0" presStyleCnt="4"/>
      <dgm:spPr/>
    </dgm:pt>
    <dgm:pt modelId="{F072C74B-A170-42DE-A85A-B127FD27A142}" type="pres">
      <dgm:prSet presAssocID="{772195E3-B9D2-4D94-B266-F9E5620C08B9}" presName="vert1" presStyleCnt="0"/>
      <dgm:spPr/>
    </dgm:pt>
    <dgm:pt modelId="{F8ACAA28-B24A-4F47-9BAD-DB83CC420CE4}" type="pres">
      <dgm:prSet presAssocID="{A4005A6F-DA72-4897-ABC4-AB551FE81F56}" presName="thickLine" presStyleLbl="alignNode1" presStyleIdx="1" presStyleCnt="4"/>
      <dgm:spPr/>
    </dgm:pt>
    <dgm:pt modelId="{321FBBF7-C42D-4E58-AA19-E5DFCCC05A40}" type="pres">
      <dgm:prSet presAssocID="{A4005A6F-DA72-4897-ABC4-AB551FE81F56}" presName="horz1" presStyleCnt="0"/>
      <dgm:spPr/>
    </dgm:pt>
    <dgm:pt modelId="{50313A18-D188-4182-86E3-12CBD3029262}" type="pres">
      <dgm:prSet presAssocID="{A4005A6F-DA72-4897-ABC4-AB551FE81F56}" presName="tx1" presStyleLbl="revTx" presStyleIdx="1" presStyleCnt="4"/>
      <dgm:spPr/>
    </dgm:pt>
    <dgm:pt modelId="{321C3CE1-B0B5-4CBF-94EC-FFEDB6360909}" type="pres">
      <dgm:prSet presAssocID="{A4005A6F-DA72-4897-ABC4-AB551FE81F56}" presName="vert1" presStyleCnt="0"/>
      <dgm:spPr/>
    </dgm:pt>
    <dgm:pt modelId="{47B2F057-EE10-424C-B75B-6762C651CBEC}" type="pres">
      <dgm:prSet presAssocID="{C8E5C99A-E67D-470C-A5E7-4459F0A66148}" presName="thickLine" presStyleLbl="alignNode1" presStyleIdx="2" presStyleCnt="4"/>
      <dgm:spPr/>
    </dgm:pt>
    <dgm:pt modelId="{CD9EBB58-3361-469F-AD51-E9881127FCBA}" type="pres">
      <dgm:prSet presAssocID="{C8E5C99A-E67D-470C-A5E7-4459F0A66148}" presName="horz1" presStyleCnt="0"/>
      <dgm:spPr/>
    </dgm:pt>
    <dgm:pt modelId="{AA34EE18-9066-4257-84EE-B14A98E43D45}" type="pres">
      <dgm:prSet presAssocID="{C8E5C99A-E67D-470C-A5E7-4459F0A66148}" presName="tx1" presStyleLbl="revTx" presStyleIdx="2" presStyleCnt="4"/>
      <dgm:spPr/>
    </dgm:pt>
    <dgm:pt modelId="{EF8C918F-DCD5-4E72-A419-616251DC8C5B}" type="pres">
      <dgm:prSet presAssocID="{C8E5C99A-E67D-470C-A5E7-4459F0A66148}" presName="vert1" presStyleCnt="0"/>
      <dgm:spPr/>
    </dgm:pt>
    <dgm:pt modelId="{029B6E66-A051-4259-A975-7633559910E8}" type="pres">
      <dgm:prSet presAssocID="{E12C4E1A-FF59-4737-9108-4890F9348EB4}" presName="thickLine" presStyleLbl="alignNode1" presStyleIdx="3" presStyleCnt="4"/>
      <dgm:spPr/>
    </dgm:pt>
    <dgm:pt modelId="{7C395AF4-1A41-4346-970D-15C7C26DCE8F}" type="pres">
      <dgm:prSet presAssocID="{E12C4E1A-FF59-4737-9108-4890F9348EB4}" presName="horz1" presStyleCnt="0"/>
      <dgm:spPr/>
    </dgm:pt>
    <dgm:pt modelId="{8CF72689-FD4B-4A3A-A81E-39E073B5DC8E}" type="pres">
      <dgm:prSet presAssocID="{E12C4E1A-FF59-4737-9108-4890F9348EB4}" presName="tx1" presStyleLbl="revTx" presStyleIdx="3" presStyleCnt="4"/>
      <dgm:spPr/>
    </dgm:pt>
    <dgm:pt modelId="{7CCEECE4-1D28-49EC-B5F3-434B7DB3C587}" type="pres">
      <dgm:prSet presAssocID="{E12C4E1A-FF59-4737-9108-4890F9348EB4}" presName="vert1" presStyleCnt="0"/>
      <dgm:spPr/>
    </dgm:pt>
  </dgm:ptLst>
  <dgm:cxnLst>
    <dgm:cxn modelId="{46102B1C-3B8D-4448-9577-86606D0ED73A}" srcId="{916FD0A4-560F-475B-AF8B-F35D14E6A193}" destId="{A4005A6F-DA72-4897-ABC4-AB551FE81F56}" srcOrd="1" destOrd="0" parTransId="{9F3AE98D-52D2-4CA7-9705-1B67861F57AF}" sibTransId="{C084FB04-52A7-4EE7-B355-782DCDE9061D}"/>
    <dgm:cxn modelId="{76592040-8182-4F7E-896D-18111075831E}" type="presOf" srcId="{772195E3-B9D2-4D94-B266-F9E5620C08B9}" destId="{B8D1AB2B-BE33-4BB8-B1FA-01D9E85F26B7}" srcOrd="0" destOrd="0" presId="urn:microsoft.com/office/officeart/2008/layout/LinedList"/>
    <dgm:cxn modelId="{23DF355D-E727-4CD9-8A11-2FDB61C41BDF}" type="presOf" srcId="{E12C4E1A-FF59-4737-9108-4890F9348EB4}" destId="{8CF72689-FD4B-4A3A-A81E-39E073B5DC8E}" srcOrd="0" destOrd="0" presId="urn:microsoft.com/office/officeart/2008/layout/LinedList"/>
    <dgm:cxn modelId="{5B889064-A28C-4651-8FB6-30111D88F668}" srcId="{916FD0A4-560F-475B-AF8B-F35D14E6A193}" destId="{E12C4E1A-FF59-4737-9108-4890F9348EB4}" srcOrd="3" destOrd="0" parTransId="{BFE1D11B-92A3-495A-85B8-EB5044BA5802}" sibTransId="{62A5C5C9-5FEF-4CA2-B780-E081EF3964E4}"/>
    <dgm:cxn modelId="{8034A150-D6E0-4177-AABA-CC3B5A87E198}" type="presOf" srcId="{916FD0A4-560F-475B-AF8B-F35D14E6A193}" destId="{7EC9E935-FF92-47E6-9F12-37BFA707CBF3}" srcOrd="0" destOrd="0" presId="urn:microsoft.com/office/officeart/2008/layout/LinedList"/>
    <dgm:cxn modelId="{D5A5F077-7E63-4687-9B8F-DB63FCF510A4}" srcId="{916FD0A4-560F-475B-AF8B-F35D14E6A193}" destId="{772195E3-B9D2-4D94-B266-F9E5620C08B9}" srcOrd="0" destOrd="0" parTransId="{F7E2E761-C162-474A-A0B8-373C094B8A65}" sibTransId="{A168695B-B1CF-4CCC-A939-52BDBF948918}"/>
    <dgm:cxn modelId="{A127829A-16F5-4A0B-9761-6B721A3A9BFD}" srcId="{916FD0A4-560F-475B-AF8B-F35D14E6A193}" destId="{C8E5C99A-E67D-470C-A5E7-4459F0A66148}" srcOrd="2" destOrd="0" parTransId="{CB82FBB0-527B-47D0-980F-E00E883698EE}" sibTransId="{CED47723-01F0-41F5-801C-CA390EF03FDC}"/>
    <dgm:cxn modelId="{583999BE-7CF9-4E5C-9F06-FEFFFF040B99}" type="presOf" srcId="{C8E5C99A-E67D-470C-A5E7-4459F0A66148}" destId="{AA34EE18-9066-4257-84EE-B14A98E43D45}" srcOrd="0" destOrd="0" presId="urn:microsoft.com/office/officeart/2008/layout/LinedList"/>
    <dgm:cxn modelId="{25A920C4-7739-435B-BA5D-EEB6F7B16E9F}" type="presOf" srcId="{A4005A6F-DA72-4897-ABC4-AB551FE81F56}" destId="{50313A18-D188-4182-86E3-12CBD3029262}" srcOrd="0" destOrd="0" presId="urn:microsoft.com/office/officeart/2008/layout/LinedList"/>
    <dgm:cxn modelId="{C37A5916-243C-43B5-BAD8-9083304151F0}" type="presParOf" srcId="{7EC9E935-FF92-47E6-9F12-37BFA707CBF3}" destId="{6BC8A2FB-A875-4621-A83D-01B505ACB331}" srcOrd="0" destOrd="0" presId="urn:microsoft.com/office/officeart/2008/layout/LinedList"/>
    <dgm:cxn modelId="{3271B888-5B9C-4113-AA7D-A4AF7C40B0E6}" type="presParOf" srcId="{7EC9E935-FF92-47E6-9F12-37BFA707CBF3}" destId="{6D46136E-08D3-4284-8AB9-4132E461BB8E}" srcOrd="1" destOrd="0" presId="urn:microsoft.com/office/officeart/2008/layout/LinedList"/>
    <dgm:cxn modelId="{CEDCC308-CB41-4DBB-B26D-F063722D0C6F}" type="presParOf" srcId="{6D46136E-08D3-4284-8AB9-4132E461BB8E}" destId="{B8D1AB2B-BE33-4BB8-B1FA-01D9E85F26B7}" srcOrd="0" destOrd="0" presId="urn:microsoft.com/office/officeart/2008/layout/LinedList"/>
    <dgm:cxn modelId="{53AFBC47-DB59-4C71-BC74-B4CD3E65FFEC}" type="presParOf" srcId="{6D46136E-08D3-4284-8AB9-4132E461BB8E}" destId="{F072C74B-A170-42DE-A85A-B127FD27A142}" srcOrd="1" destOrd="0" presId="urn:microsoft.com/office/officeart/2008/layout/LinedList"/>
    <dgm:cxn modelId="{D8A0B76F-E76D-4FB9-8276-11E282E6EA18}" type="presParOf" srcId="{7EC9E935-FF92-47E6-9F12-37BFA707CBF3}" destId="{F8ACAA28-B24A-4F47-9BAD-DB83CC420CE4}" srcOrd="2" destOrd="0" presId="urn:microsoft.com/office/officeart/2008/layout/LinedList"/>
    <dgm:cxn modelId="{3A1649CD-66FD-4BF6-8AA7-5294863E695B}" type="presParOf" srcId="{7EC9E935-FF92-47E6-9F12-37BFA707CBF3}" destId="{321FBBF7-C42D-4E58-AA19-E5DFCCC05A40}" srcOrd="3" destOrd="0" presId="urn:microsoft.com/office/officeart/2008/layout/LinedList"/>
    <dgm:cxn modelId="{F3848898-4546-4E2E-823F-A9A0CAF23339}" type="presParOf" srcId="{321FBBF7-C42D-4E58-AA19-E5DFCCC05A40}" destId="{50313A18-D188-4182-86E3-12CBD3029262}" srcOrd="0" destOrd="0" presId="urn:microsoft.com/office/officeart/2008/layout/LinedList"/>
    <dgm:cxn modelId="{797F370A-EA96-46B3-BFC3-013F82EF0359}" type="presParOf" srcId="{321FBBF7-C42D-4E58-AA19-E5DFCCC05A40}" destId="{321C3CE1-B0B5-4CBF-94EC-FFEDB6360909}" srcOrd="1" destOrd="0" presId="urn:microsoft.com/office/officeart/2008/layout/LinedList"/>
    <dgm:cxn modelId="{207697FC-2E9E-43B7-9E0D-D89B13E1F868}" type="presParOf" srcId="{7EC9E935-FF92-47E6-9F12-37BFA707CBF3}" destId="{47B2F057-EE10-424C-B75B-6762C651CBEC}" srcOrd="4" destOrd="0" presId="urn:microsoft.com/office/officeart/2008/layout/LinedList"/>
    <dgm:cxn modelId="{FF26706F-7927-4518-BF0E-AF84E4AAE9C5}" type="presParOf" srcId="{7EC9E935-FF92-47E6-9F12-37BFA707CBF3}" destId="{CD9EBB58-3361-469F-AD51-E9881127FCBA}" srcOrd="5" destOrd="0" presId="urn:microsoft.com/office/officeart/2008/layout/LinedList"/>
    <dgm:cxn modelId="{8BCA3BEA-B102-4394-8B7C-FB1354038052}" type="presParOf" srcId="{CD9EBB58-3361-469F-AD51-E9881127FCBA}" destId="{AA34EE18-9066-4257-84EE-B14A98E43D45}" srcOrd="0" destOrd="0" presId="urn:microsoft.com/office/officeart/2008/layout/LinedList"/>
    <dgm:cxn modelId="{1A58C658-F56F-487A-A880-9CA7334B1CF7}" type="presParOf" srcId="{CD9EBB58-3361-469F-AD51-E9881127FCBA}" destId="{EF8C918F-DCD5-4E72-A419-616251DC8C5B}" srcOrd="1" destOrd="0" presId="urn:microsoft.com/office/officeart/2008/layout/LinedList"/>
    <dgm:cxn modelId="{BD3DCA85-38DB-41E2-B9B3-BDDCCDA1E295}" type="presParOf" srcId="{7EC9E935-FF92-47E6-9F12-37BFA707CBF3}" destId="{029B6E66-A051-4259-A975-7633559910E8}" srcOrd="6" destOrd="0" presId="urn:microsoft.com/office/officeart/2008/layout/LinedList"/>
    <dgm:cxn modelId="{24E1802E-D21E-49A5-9504-D2440F3CC96C}" type="presParOf" srcId="{7EC9E935-FF92-47E6-9F12-37BFA707CBF3}" destId="{7C395AF4-1A41-4346-970D-15C7C26DCE8F}" srcOrd="7" destOrd="0" presId="urn:microsoft.com/office/officeart/2008/layout/LinedList"/>
    <dgm:cxn modelId="{3722719F-7C2F-4D56-A5A0-EC7498C662AC}" type="presParOf" srcId="{7C395AF4-1A41-4346-970D-15C7C26DCE8F}" destId="{8CF72689-FD4B-4A3A-A81E-39E073B5DC8E}" srcOrd="0" destOrd="0" presId="urn:microsoft.com/office/officeart/2008/layout/LinedList"/>
    <dgm:cxn modelId="{F18AE03A-5762-4CC7-8B50-9C43B1FEC7A5}" type="presParOf" srcId="{7C395AF4-1A41-4346-970D-15C7C26DCE8F}" destId="{7CCEECE4-1D28-49EC-B5F3-434B7DB3C58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C8A2FB-A875-4621-A83D-01B505ACB331}">
      <dsp:nvSpPr>
        <dsp:cNvPr id="0" name=""/>
        <dsp:cNvSpPr/>
      </dsp:nvSpPr>
      <dsp:spPr>
        <a:xfrm>
          <a:off x="0" y="0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D1AB2B-BE33-4BB8-B1FA-01D9E85F26B7}">
      <dsp:nvSpPr>
        <dsp:cNvPr id="0" name=""/>
        <dsp:cNvSpPr/>
      </dsp:nvSpPr>
      <dsp:spPr>
        <a:xfrm>
          <a:off x="0" y="0"/>
          <a:ext cx="10515600" cy="10878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000" kern="1200"/>
            <a:t>osobe s Downovim sindromom sklonije su pretilosti od opće populacije</a:t>
          </a:r>
          <a:endParaRPr lang="en-US" sz="3000" kern="1200"/>
        </a:p>
      </dsp:txBody>
      <dsp:txXfrm>
        <a:off x="0" y="0"/>
        <a:ext cx="10515600" cy="1087834"/>
      </dsp:txXfrm>
    </dsp:sp>
    <dsp:sp modelId="{F8ACAA28-B24A-4F47-9BAD-DB83CC420CE4}">
      <dsp:nvSpPr>
        <dsp:cNvPr id="0" name=""/>
        <dsp:cNvSpPr/>
      </dsp:nvSpPr>
      <dsp:spPr>
        <a:xfrm>
          <a:off x="0" y="1087834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313A18-D188-4182-86E3-12CBD3029262}">
      <dsp:nvSpPr>
        <dsp:cNvPr id="0" name=""/>
        <dsp:cNvSpPr/>
      </dsp:nvSpPr>
      <dsp:spPr>
        <a:xfrm>
          <a:off x="0" y="1087834"/>
          <a:ext cx="10515600" cy="10878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000" kern="1200"/>
            <a:t>Prosječni kvocijent inteligencije (IQ) oboljelih iznosi oko 50</a:t>
          </a:r>
          <a:endParaRPr lang="en-US" sz="3000" kern="1200"/>
        </a:p>
      </dsp:txBody>
      <dsp:txXfrm>
        <a:off x="0" y="1087834"/>
        <a:ext cx="10515600" cy="1087834"/>
      </dsp:txXfrm>
    </dsp:sp>
    <dsp:sp modelId="{47B2F057-EE10-424C-B75B-6762C651CBEC}">
      <dsp:nvSpPr>
        <dsp:cNvPr id="0" name=""/>
        <dsp:cNvSpPr/>
      </dsp:nvSpPr>
      <dsp:spPr>
        <a:xfrm>
          <a:off x="0" y="2175669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34EE18-9066-4257-84EE-B14A98E43D45}">
      <dsp:nvSpPr>
        <dsp:cNvPr id="0" name=""/>
        <dsp:cNvSpPr/>
      </dsp:nvSpPr>
      <dsp:spPr>
        <a:xfrm>
          <a:off x="0" y="2175669"/>
          <a:ext cx="10515600" cy="10878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000" kern="1200"/>
            <a:t>Djeca su vrlo vedra, tolerantna, blage naravi i emotivno topla</a:t>
          </a:r>
          <a:endParaRPr lang="en-US" sz="3000" kern="1200"/>
        </a:p>
      </dsp:txBody>
      <dsp:txXfrm>
        <a:off x="0" y="2175669"/>
        <a:ext cx="10515600" cy="1087834"/>
      </dsp:txXfrm>
    </dsp:sp>
    <dsp:sp modelId="{029B6E66-A051-4259-A975-7633559910E8}">
      <dsp:nvSpPr>
        <dsp:cNvPr id="0" name=""/>
        <dsp:cNvSpPr/>
      </dsp:nvSpPr>
      <dsp:spPr>
        <a:xfrm>
          <a:off x="0" y="3263503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F72689-FD4B-4A3A-A81E-39E073B5DC8E}">
      <dsp:nvSpPr>
        <dsp:cNvPr id="0" name=""/>
        <dsp:cNvSpPr/>
      </dsp:nvSpPr>
      <dsp:spPr>
        <a:xfrm>
          <a:off x="0" y="3263503"/>
          <a:ext cx="10515600" cy="10878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000" kern="1200"/>
            <a:t>Zbog mnogih srčanih bolesti i podložnosti infekcijama često ne dožive više od 49 godina</a:t>
          </a:r>
          <a:endParaRPr lang="en-US" sz="3000" kern="1200"/>
        </a:p>
      </dsp:txBody>
      <dsp:txXfrm>
        <a:off x="0" y="3263503"/>
        <a:ext cx="10515600" cy="10878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Uredite stil podnaslova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1FB43-724D-437A-A5E8-1D673BA80D2D}" type="datetimeFigureOut">
              <a:rPr lang="hr-HR" smtClean="0"/>
              <a:t>2.2.2022.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202B4-9E9C-4ADB-9FE3-5F44E6437AB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65679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1FB43-724D-437A-A5E8-1D673BA80D2D}" type="datetimeFigureOut">
              <a:rPr lang="hr-HR" smtClean="0"/>
              <a:t>2.2.2022.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202B4-9E9C-4ADB-9FE3-5F44E6437AB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20972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1FB43-724D-437A-A5E8-1D673BA80D2D}" type="datetimeFigureOut">
              <a:rPr lang="hr-HR" smtClean="0"/>
              <a:t>2.2.2022.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202B4-9E9C-4ADB-9FE3-5F44E6437AB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57600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1FB43-724D-437A-A5E8-1D673BA80D2D}" type="datetimeFigureOut">
              <a:rPr lang="hr-HR" smtClean="0"/>
              <a:t>2.2.2022.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202B4-9E9C-4ADB-9FE3-5F44E6437AB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39703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1FB43-724D-437A-A5E8-1D673BA80D2D}" type="datetimeFigureOut">
              <a:rPr lang="hr-HR" smtClean="0"/>
              <a:t>2.2.2022.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202B4-9E9C-4ADB-9FE3-5F44E6437AB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88215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1FB43-724D-437A-A5E8-1D673BA80D2D}" type="datetimeFigureOut">
              <a:rPr lang="hr-HR" smtClean="0"/>
              <a:t>2.2.2022.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202B4-9E9C-4ADB-9FE3-5F44E6437AB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93178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1FB43-724D-437A-A5E8-1D673BA80D2D}" type="datetimeFigureOut">
              <a:rPr lang="hr-HR" smtClean="0"/>
              <a:t>2.2.2022.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202B4-9E9C-4ADB-9FE3-5F44E6437AB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48076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1FB43-724D-437A-A5E8-1D673BA80D2D}" type="datetimeFigureOut">
              <a:rPr lang="hr-HR" smtClean="0"/>
              <a:t>2.2.2022.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202B4-9E9C-4ADB-9FE3-5F44E6437AB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39718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1FB43-724D-437A-A5E8-1D673BA80D2D}" type="datetimeFigureOut">
              <a:rPr lang="hr-HR" smtClean="0"/>
              <a:t>2.2.2022.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202B4-9E9C-4ADB-9FE3-5F44E6437AB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37950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1FB43-724D-437A-A5E8-1D673BA80D2D}" type="datetimeFigureOut">
              <a:rPr lang="hr-HR" smtClean="0"/>
              <a:t>2.2.2022.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202B4-9E9C-4ADB-9FE3-5F44E6437AB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78566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1FB43-724D-437A-A5E8-1D673BA80D2D}" type="datetimeFigureOut">
              <a:rPr lang="hr-HR" smtClean="0"/>
              <a:t>2.2.2022.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202B4-9E9C-4ADB-9FE3-5F44E6437AB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12090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71FB43-724D-437A-A5E8-1D673BA80D2D}" type="datetimeFigureOut">
              <a:rPr lang="hr-HR" smtClean="0"/>
              <a:t>2.2.2022.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202B4-9E9C-4ADB-9FE3-5F44E6437AB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85251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7">
            <a:extLst>
              <a:ext uri="{FF2B5EF4-FFF2-40B4-BE49-F238E27FC236}">
                <a16:creationId xmlns:a16="http://schemas.microsoft.com/office/drawing/2014/main" id="{D5189306-04D9-4982-9EBE-938B344A11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" name="Freeform: Shape 9">
            <a:extLst>
              <a:ext uri="{FF2B5EF4-FFF2-40B4-BE49-F238E27FC236}">
                <a16:creationId xmlns:a16="http://schemas.microsoft.com/office/drawing/2014/main" id="{102C4642-2AB4-49A1-89D9-3E5C01E99D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1872577" y="1372793"/>
            <a:ext cx="6135300" cy="5537781"/>
          </a:xfrm>
          <a:custGeom>
            <a:avLst/>
            <a:gdLst>
              <a:gd name="connsiteX0" fmla="*/ 0 w 6135300"/>
              <a:gd name="connsiteY0" fmla="*/ 0 h 5537781"/>
              <a:gd name="connsiteX1" fmla="*/ 6135300 w 6135300"/>
              <a:gd name="connsiteY1" fmla="*/ 0 h 5537781"/>
              <a:gd name="connsiteX2" fmla="*/ 6135300 w 6135300"/>
              <a:gd name="connsiteY2" fmla="*/ 3548931 h 5537781"/>
              <a:gd name="connsiteX3" fmla="*/ 4146451 w 6135300"/>
              <a:gd name="connsiteY3" fmla="*/ 5537781 h 5537781"/>
              <a:gd name="connsiteX4" fmla="*/ 0 w 6135300"/>
              <a:gd name="connsiteY4" fmla="*/ 1391331 h 5537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35300" h="5537781">
                <a:moveTo>
                  <a:pt x="0" y="0"/>
                </a:moveTo>
                <a:lnTo>
                  <a:pt x="6135300" y="0"/>
                </a:lnTo>
                <a:lnTo>
                  <a:pt x="6135300" y="3548931"/>
                </a:lnTo>
                <a:lnTo>
                  <a:pt x="4146451" y="5537781"/>
                </a:lnTo>
                <a:lnTo>
                  <a:pt x="0" y="1391331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3" name="Freeform: Shape 11">
            <a:extLst>
              <a:ext uri="{FF2B5EF4-FFF2-40B4-BE49-F238E27FC236}">
                <a16:creationId xmlns:a16="http://schemas.microsoft.com/office/drawing/2014/main" id="{82EAAEF9-78E9-4B67-93B4-CD09F75703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069931" y="-1536286"/>
            <a:ext cx="6135300" cy="6135298"/>
          </a:xfrm>
          <a:custGeom>
            <a:avLst/>
            <a:gdLst>
              <a:gd name="connsiteX0" fmla="*/ 0 w 6135300"/>
              <a:gd name="connsiteY0" fmla="*/ 3971712 h 6135298"/>
              <a:gd name="connsiteX1" fmla="*/ 3971712 w 6135300"/>
              <a:gd name="connsiteY1" fmla="*/ 0 h 6135298"/>
              <a:gd name="connsiteX2" fmla="*/ 6135300 w 6135300"/>
              <a:gd name="connsiteY2" fmla="*/ 0 h 6135298"/>
              <a:gd name="connsiteX3" fmla="*/ 6135300 w 6135300"/>
              <a:gd name="connsiteY3" fmla="*/ 6135298 h 6135298"/>
              <a:gd name="connsiteX4" fmla="*/ 0 w 6135300"/>
              <a:gd name="connsiteY4" fmla="*/ 6135298 h 61352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35300" h="6135298">
                <a:moveTo>
                  <a:pt x="0" y="3971712"/>
                </a:moveTo>
                <a:lnTo>
                  <a:pt x="3971712" y="0"/>
                </a:lnTo>
                <a:lnTo>
                  <a:pt x="6135300" y="0"/>
                </a:lnTo>
                <a:lnTo>
                  <a:pt x="6135300" y="6135298"/>
                </a:lnTo>
                <a:lnTo>
                  <a:pt x="0" y="6135298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4" name="Freeform: Shape 13">
            <a:extLst>
              <a:ext uri="{FF2B5EF4-FFF2-40B4-BE49-F238E27FC236}">
                <a16:creationId xmlns:a16="http://schemas.microsoft.com/office/drawing/2014/main" id="{2CE23D09-8BA3-4FEE-892D-ACE847DC08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050242" y="292975"/>
            <a:ext cx="5056735" cy="9206602"/>
          </a:xfrm>
          <a:custGeom>
            <a:avLst/>
            <a:gdLst>
              <a:gd name="connsiteX0" fmla="*/ 0 w 5053652"/>
              <a:gd name="connsiteY0" fmla="*/ 209273 h 9200989"/>
              <a:gd name="connsiteX1" fmla="*/ 209274 w 5053652"/>
              <a:gd name="connsiteY1" fmla="*/ 0 h 9200989"/>
              <a:gd name="connsiteX2" fmla="*/ 5053652 w 5053652"/>
              <a:gd name="connsiteY2" fmla="*/ 4844379 h 9200989"/>
              <a:gd name="connsiteX3" fmla="*/ 697042 w 5053652"/>
              <a:gd name="connsiteY3" fmla="*/ 9200989 h 9200989"/>
              <a:gd name="connsiteX4" fmla="*/ 0 w 5053652"/>
              <a:gd name="connsiteY4" fmla="*/ 9200989 h 9200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53652" h="9200989">
                <a:moveTo>
                  <a:pt x="0" y="209273"/>
                </a:moveTo>
                <a:lnTo>
                  <a:pt x="209274" y="0"/>
                </a:lnTo>
                <a:lnTo>
                  <a:pt x="5053652" y="4844379"/>
                </a:lnTo>
                <a:lnTo>
                  <a:pt x="697042" y="9200989"/>
                </a:lnTo>
                <a:lnTo>
                  <a:pt x="0" y="9200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5" name="Rectangle 15">
            <a:extLst>
              <a:ext uri="{FF2B5EF4-FFF2-40B4-BE49-F238E27FC236}">
                <a16:creationId xmlns:a16="http://schemas.microsoft.com/office/drawing/2014/main" id="{5707F116-8EC0-4822-9067-186AC8C96E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38684" y="1316432"/>
            <a:ext cx="4225136" cy="422513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56" name="Freeform: Shape 17">
            <a:extLst>
              <a:ext uri="{FF2B5EF4-FFF2-40B4-BE49-F238E27FC236}">
                <a16:creationId xmlns:a16="http://schemas.microsoft.com/office/drawing/2014/main" id="{6BFBE7AA-40DE-4FE5-B385-5CA874501B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563919" y="753376"/>
            <a:ext cx="5353835" cy="5353835"/>
          </a:xfrm>
          <a:custGeom>
            <a:avLst/>
            <a:gdLst>
              <a:gd name="connsiteX0" fmla="*/ 690506 w 5353835"/>
              <a:gd name="connsiteY0" fmla="*/ 5273742 h 5353835"/>
              <a:gd name="connsiteX1" fmla="*/ 4927602 w 5353835"/>
              <a:gd name="connsiteY1" fmla="*/ 5273742 h 5353835"/>
              <a:gd name="connsiteX2" fmla="*/ 4847509 w 5353835"/>
              <a:gd name="connsiteY2" fmla="*/ 5353835 h 5353835"/>
              <a:gd name="connsiteX3" fmla="*/ 770599 w 5353835"/>
              <a:gd name="connsiteY3" fmla="*/ 5353835 h 5353835"/>
              <a:gd name="connsiteX4" fmla="*/ 422575 w 5353835"/>
              <a:gd name="connsiteY4" fmla="*/ 80093 h 5353835"/>
              <a:gd name="connsiteX5" fmla="*/ 502668 w 5353835"/>
              <a:gd name="connsiteY5" fmla="*/ 0 h 5353835"/>
              <a:gd name="connsiteX6" fmla="*/ 5353835 w 5353835"/>
              <a:gd name="connsiteY6" fmla="*/ 0 h 5353835"/>
              <a:gd name="connsiteX7" fmla="*/ 5353835 w 5353835"/>
              <a:gd name="connsiteY7" fmla="*/ 4847509 h 5353835"/>
              <a:gd name="connsiteX8" fmla="*/ 5273742 w 5353835"/>
              <a:gd name="connsiteY8" fmla="*/ 4927602 h 5353835"/>
              <a:gd name="connsiteX9" fmla="*/ 5273742 w 5353835"/>
              <a:gd name="connsiteY9" fmla="*/ 80093 h 5353835"/>
              <a:gd name="connsiteX10" fmla="*/ 0 w 5353835"/>
              <a:gd name="connsiteY10" fmla="*/ 502667 h 5353835"/>
              <a:gd name="connsiteX11" fmla="*/ 80093 w 5353835"/>
              <a:gd name="connsiteY11" fmla="*/ 422574 h 5353835"/>
              <a:gd name="connsiteX12" fmla="*/ 80093 w 5353835"/>
              <a:gd name="connsiteY12" fmla="*/ 4663329 h 5353835"/>
              <a:gd name="connsiteX13" fmla="*/ 0 w 5353835"/>
              <a:gd name="connsiteY13" fmla="*/ 4583236 h 5353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353835" h="5353835">
                <a:moveTo>
                  <a:pt x="690506" y="5273742"/>
                </a:moveTo>
                <a:lnTo>
                  <a:pt x="4927602" y="5273742"/>
                </a:lnTo>
                <a:lnTo>
                  <a:pt x="4847509" y="5353835"/>
                </a:lnTo>
                <a:lnTo>
                  <a:pt x="770599" y="5353835"/>
                </a:lnTo>
                <a:close/>
                <a:moveTo>
                  <a:pt x="422575" y="80093"/>
                </a:moveTo>
                <a:lnTo>
                  <a:pt x="502668" y="0"/>
                </a:lnTo>
                <a:lnTo>
                  <a:pt x="5353835" y="0"/>
                </a:lnTo>
                <a:lnTo>
                  <a:pt x="5353835" y="4847509"/>
                </a:lnTo>
                <a:lnTo>
                  <a:pt x="5273742" y="4927602"/>
                </a:lnTo>
                <a:lnTo>
                  <a:pt x="5273742" y="80093"/>
                </a:lnTo>
                <a:close/>
                <a:moveTo>
                  <a:pt x="0" y="502667"/>
                </a:moveTo>
                <a:lnTo>
                  <a:pt x="80093" y="422574"/>
                </a:lnTo>
                <a:lnTo>
                  <a:pt x="80093" y="4663329"/>
                </a:lnTo>
                <a:lnTo>
                  <a:pt x="0" y="4583236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116701" y="2452526"/>
            <a:ext cx="4248318" cy="1952947"/>
          </a:xfrm>
          <a:noFill/>
        </p:spPr>
        <p:txBody>
          <a:bodyPr anchor="ctr">
            <a:normAutofit/>
          </a:bodyPr>
          <a:lstStyle/>
          <a:p>
            <a:r>
              <a:rPr lang="hr-HR" sz="3600">
                <a:solidFill>
                  <a:srgbClr val="080808"/>
                </a:solidFill>
                <a:cs typeface="Calibri Light"/>
              </a:rPr>
              <a:t>DOWN-OV SINDROM</a:t>
            </a:r>
            <a:endParaRPr lang="hr-HR" sz="3600">
              <a:solidFill>
                <a:srgbClr val="080808"/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991745" y="4557900"/>
            <a:ext cx="2442690" cy="915772"/>
          </a:xfrm>
          <a:noFill/>
        </p:spPr>
        <p:txBody>
          <a:bodyPr vert="horz" lIns="91440" tIns="45720" rIns="91440" bIns="45720" rtlCol="0">
            <a:normAutofit/>
          </a:bodyPr>
          <a:lstStyle/>
          <a:p>
            <a:r>
              <a:rPr lang="hr-HR" sz="2000">
                <a:solidFill>
                  <a:srgbClr val="080808"/>
                </a:solidFill>
                <a:cs typeface="Calibri"/>
              </a:rPr>
              <a:t>Lucija Fresl, 8. d</a:t>
            </a:r>
            <a:endParaRPr lang="hr-HR" sz="2000">
              <a:solidFill>
                <a:srgbClr val="080808"/>
              </a:solidFill>
            </a:endParaRPr>
          </a:p>
        </p:txBody>
      </p:sp>
      <p:sp>
        <p:nvSpPr>
          <p:cNvPr id="57" name="Isosceles Triangle 19">
            <a:extLst>
              <a:ext uri="{FF2B5EF4-FFF2-40B4-BE49-F238E27FC236}">
                <a16:creationId xmlns:a16="http://schemas.microsoft.com/office/drawing/2014/main" id="{41ACE746-85D5-45EE-8944-61B542B392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7026569" y="0"/>
            <a:ext cx="3216074" cy="1608038"/>
          </a:xfrm>
          <a:prstGeom prst="triangle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Isosceles Triangle 21">
            <a:extLst>
              <a:ext uri="{FF2B5EF4-FFF2-40B4-BE49-F238E27FC236}">
                <a16:creationId xmlns:a16="http://schemas.microsoft.com/office/drawing/2014/main" id="{00BB3E03-CC38-4FA6-9A99-701C62D05A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86059" y="4738109"/>
            <a:ext cx="4239780" cy="2119891"/>
          </a:xfrm>
          <a:prstGeom prst="triangle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14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E21D0706-1BDD-4806-BCDE-BE39C04CB6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hr-HR" sz="3600">
                <a:cs typeface="Calibri Light"/>
              </a:rPr>
              <a:t>Što je Down-ov sindrom?</a:t>
            </a:r>
            <a:endParaRPr lang="hr-HR" sz="360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C09B697-1553-4043-B57E-E9BCBAED43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9" y="1782981"/>
            <a:ext cx="4008384" cy="4393982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hr-HR" sz="2000">
                <a:cs typeface="Calibri"/>
              </a:rPr>
              <a:t>Bolest u kojoj se tijekom stanične diobe prenese pogrešan broj kromosoma</a:t>
            </a:r>
          </a:p>
          <a:p>
            <a:r>
              <a:rPr lang="hr-HR" sz="2000">
                <a:cs typeface="Calibri"/>
              </a:rPr>
              <a:t>Umjesto dva u stanici se nalaze tri 21. Kromosoma</a:t>
            </a:r>
          </a:p>
          <a:p>
            <a:r>
              <a:rPr lang="hr-HR" sz="2000">
                <a:cs typeface="Calibri"/>
              </a:rPr>
              <a:t>Često se naziva </a:t>
            </a:r>
            <a:r>
              <a:rPr lang="hr-HR" sz="2000" b="1">
                <a:cs typeface="Calibri"/>
              </a:rPr>
              <a:t>trisomija 21</a:t>
            </a:r>
          </a:p>
          <a:p>
            <a:r>
              <a:rPr lang="hr-HR" sz="2000">
                <a:ea typeface="+mn-lt"/>
                <a:cs typeface="+mn-lt"/>
              </a:rPr>
              <a:t>Može se pojaviti u bilo kojoj obitelji, najčešće ako je majka starija od 35 godina</a:t>
            </a:r>
            <a:endParaRPr lang="hr-HR" sz="2000" b="1">
              <a:ea typeface="+mn-lt"/>
              <a:cs typeface="+mn-lt"/>
            </a:endParaRPr>
          </a:p>
          <a:p>
            <a:pPr marL="0" indent="0">
              <a:buNone/>
            </a:pPr>
            <a:endParaRPr lang="hr-HR" sz="2000" b="1">
              <a:cs typeface="Calibri"/>
            </a:endParaRPr>
          </a:p>
          <a:p>
            <a:pPr marL="0" indent="0">
              <a:buNone/>
            </a:pPr>
            <a:r>
              <a:rPr lang="hr-HR" sz="2000">
                <a:cs typeface="Calibri"/>
              </a:rPr>
              <a:t>  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12" name="Isosceles Triangle 11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Slika 4">
            <a:extLst>
              <a:ext uri="{FF2B5EF4-FFF2-40B4-BE49-F238E27FC236}">
                <a16:creationId xmlns:a16="http://schemas.microsoft.com/office/drawing/2014/main" id="{2D31C438-287F-4C1D-9E4C-79ADC9BF65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3598" y="1782981"/>
            <a:ext cx="3816655" cy="4361892"/>
          </a:xfrm>
          <a:prstGeom prst="rect">
            <a:avLst/>
          </a:prstGeom>
        </p:spPr>
      </p:pic>
      <p:grpSp>
        <p:nvGrpSpPr>
          <p:cNvPr id="15" name="Group 14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02864115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7">
            <a:extLst>
              <a:ext uri="{FF2B5EF4-FFF2-40B4-BE49-F238E27FC236}">
                <a16:creationId xmlns:a16="http://schemas.microsoft.com/office/drawing/2014/main" id="{46D6306C-ED4F-4AAE-B4A5-EEA6AFAD72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8B372972-2AEF-4505-B1D7-0B331A5FFE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1698171"/>
            <a:ext cx="3962061" cy="4516360"/>
          </a:xfrm>
        </p:spPr>
        <p:txBody>
          <a:bodyPr anchor="t">
            <a:normAutofit/>
          </a:bodyPr>
          <a:lstStyle/>
          <a:p>
            <a:r>
              <a:rPr lang="hr-HR" sz="3600">
                <a:cs typeface="Calibri Light"/>
              </a:rPr>
              <a:t>Što je Down-ov sindrom?</a:t>
            </a:r>
            <a:endParaRPr lang="hr-HR" sz="3600"/>
          </a:p>
        </p:txBody>
      </p:sp>
      <p:sp>
        <p:nvSpPr>
          <p:cNvPr id="21" name="Rectangle 9">
            <a:extLst>
              <a:ext uri="{FF2B5EF4-FFF2-40B4-BE49-F238E27FC236}">
                <a16:creationId xmlns:a16="http://schemas.microsoft.com/office/drawing/2014/main" id="{0EC5361D-F897-4856-B945-0455A365EB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15435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: Shape 11">
            <a:extLst>
              <a:ext uri="{FF2B5EF4-FFF2-40B4-BE49-F238E27FC236}">
                <a16:creationId xmlns:a16="http://schemas.microsoft.com/office/drawing/2014/main" id="{4508C0C5-2268-42B5-B3C8-4D0899E05F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3" name="Freeform: Shape 13">
            <a:extLst>
              <a:ext uri="{FF2B5EF4-FFF2-40B4-BE49-F238E27FC236}">
                <a16:creationId xmlns:a16="http://schemas.microsoft.com/office/drawing/2014/main" id="{141ACBDB-38F8-4B34-8183-BD95B4E55A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739327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4" name="Rectangle 15">
            <a:extLst>
              <a:ext uri="{FF2B5EF4-FFF2-40B4-BE49-F238E27FC236}">
                <a16:creationId xmlns:a16="http://schemas.microsoft.com/office/drawing/2014/main" id="{DE00DB52-3455-4E2F-867B-A6D0516E17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653800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FB51D4E-DA41-4943-AA53-C5EC916303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70020" y="1698170"/>
            <a:ext cx="6478513" cy="4516361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hr-HR" sz="2000">
                <a:ea typeface="+mn-lt"/>
                <a:cs typeface="+mn-lt"/>
              </a:rPr>
              <a:t>Postoje pacijenti s dvije stanice, jednom s 46 kromosoma, a drugom s 47 - </a:t>
            </a:r>
            <a:r>
              <a:rPr lang="hr-HR" sz="2000" b="1">
                <a:cs typeface="Calibri"/>
              </a:rPr>
              <a:t>mozaicizam</a:t>
            </a:r>
            <a:endParaRPr lang="en-US" sz="2000">
              <a:ea typeface="+mn-lt"/>
              <a:cs typeface="+mn-lt"/>
            </a:endParaRPr>
          </a:p>
          <a:p>
            <a:r>
              <a:rPr lang="hr-HR" sz="2000" b="1">
                <a:cs typeface="Calibri"/>
              </a:rPr>
              <a:t>translokacija ili premještaj -</a:t>
            </a:r>
            <a:r>
              <a:rPr lang="hr-HR" sz="2000">
                <a:cs typeface="Calibri"/>
              </a:rPr>
              <a:t> dio 21. kromosoma </a:t>
            </a:r>
            <a:r>
              <a:rPr lang="hr-HR" sz="2000" i="1">
                <a:cs typeface="Calibri"/>
              </a:rPr>
              <a:t>zakvači</a:t>
            </a:r>
            <a:r>
              <a:rPr lang="hr-HR" sz="2000">
                <a:cs typeface="Calibri"/>
              </a:rPr>
              <a:t> se za drugi kromosom dok ukupan broj kromosoma ostaje isti, ali simptomi Down-ovog sindroma i dalje su prisutni</a:t>
            </a:r>
            <a:endParaRPr lang="hr-HR" sz="2000"/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9E914C83-E0D8-4953-92D5-169D28CB43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15423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3512E083-F550-46AF-8490-767ECFD00C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67297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99771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7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1F758B6E-DCB7-4561-8006-3742B85D11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hr-HR" sz="3600">
                <a:cs typeface="Calibri Light"/>
              </a:rPr>
              <a:t>Karakteristike </a:t>
            </a:r>
            <a:endParaRPr lang="hr-HR" sz="3600"/>
          </a:p>
        </p:txBody>
      </p:sp>
      <p:sp>
        <p:nvSpPr>
          <p:cNvPr id="24" name="Rezervirano mjesto sadržaja 2">
            <a:extLst>
              <a:ext uri="{FF2B5EF4-FFF2-40B4-BE49-F238E27FC236}">
                <a16:creationId xmlns:a16="http://schemas.microsoft.com/office/drawing/2014/main" id="{DB0BADEC-90CB-4773-B23F-771D6204E5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782981"/>
            <a:ext cx="10905066" cy="4393982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hr-HR" sz="2000">
                <a:ea typeface="+mn-lt"/>
                <a:cs typeface="+mn-lt"/>
              </a:rPr>
              <a:t>Mišićna hipotonija, smanjenje napetosti (tonusa) mišića</a:t>
            </a:r>
            <a:endParaRPr lang="hr-HR" sz="2000">
              <a:cs typeface="Calibri" panose="020F0502020204030204"/>
            </a:endParaRPr>
          </a:p>
          <a:p>
            <a:r>
              <a:rPr lang="hr-HR" sz="2000">
                <a:ea typeface="+mn-lt"/>
                <a:cs typeface="+mn-lt"/>
              </a:rPr>
              <a:t>kratak, široki vrat s previše kože i masnog tkiva</a:t>
            </a:r>
            <a:endParaRPr lang="hr-HR" sz="2000"/>
          </a:p>
          <a:p>
            <a:r>
              <a:rPr lang="hr-HR" sz="2000">
                <a:ea typeface="+mn-lt"/>
                <a:cs typeface="+mn-lt"/>
              </a:rPr>
              <a:t>Kosi položaj očnih otvora (obilježja lica osoba monogolske rase)</a:t>
            </a:r>
            <a:endParaRPr lang="hr-HR" sz="2000">
              <a:cs typeface="Calibri"/>
            </a:endParaRPr>
          </a:p>
          <a:p>
            <a:r>
              <a:rPr lang="hr-HR" sz="2000">
                <a:ea typeface="+mn-lt"/>
                <a:cs typeface="+mn-lt"/>
              </a:rPr>
              <a:t>Okruglo lice izravnanog profila</a:t>
            </a:r>
            <a:endParaRPr lang="hr-HR" sz="2000"/>
          </a:p>
          <a:p>
            <a:r>
              <a:rPr lang="hr-HR" sz="2000">
                <a:ea typeface="+mn-lt"/>
                <a:cs typeface="+mn-lt"/>
              </a:rPr>
              <a:t>Kratke šake, na dlanu postoji specifična poprečna brazda</a:t>
            </a:r>
            <a:endParaRPr lang="hr-HR" sz="2000"/>
          </a:p>
          <a:p>
            <a:r>
              <a:rPr lang="hr-HR" sz="2000">
                <a:ea typeface="+mn-lt"/>
                <a:cs typeface="+mn-lt"/>
              </a:rPr>
              <a:t>Malena usta i nos s neproporcionalno velikim jezikom</a:t>
            </a:r>
            <a:endParaRPr lang="hr-HR" sz="2000"/>
          </a:p>
          <a:p>
            <a:r>
              <a:rPr lang="hr-HR" sz="2000">
                <a:ea typeface="+mn-lt"/>
                <a:cs typeface="+mn-lt"/>
              </a:rPr>
              <a:t>Kratke i široke ruke i noge, često postoji i velik razmak između nožnog palca i susjednog prsta</a:t>
            </a:r>
            <a:endParaRPr lang="hr-HR" sz="2000"/>
          </a:p>
          <a:p>
            <a:r>
              <a:rPr lang="hr-HR" sz="2000">
                <a:ea typeface="+mn-lt"/>
                <a:cs typeface="+mn-lt"/>
              </a:rPr>
              <a:t>Kraći prsni koš neobičnog oblika</a:t>
            </a:r>
            <a:endParaRPr lang="hr-HR" sz="2000"/>
          </a:p>
          <a:p>
            <a:r>
              <a:rPr lang="hr-HR" sz="2000">
                <a:ea typeface="+mn-lt"/>
                <a:cs typeface="+mn-lt"/>
              </a:rPr>
              <a:t>Malena glava</a:t>
            </a:r>
            <a:endParaRPr lang="hr-HR" sz="2000"/>
          </a:p>
          <a:p>
            <a:endParaRPr lang="hr-HR" sz="2000">
              <a:cs typeface="Calibri"/>
            </a:endParaRPr>
          </a:p>
        </p:txBody>
      </p:sp>
      <p:sp>
        <p:nvSpPr>
          <p:cNvPr id="25" name="Rectangle 9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25686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1649C9D-7009-48C5-BC55-BD79AD8C8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H="1">
            <a:off x="-3614802" y="3611454"/>
            <a:ext cx="89769" cy="83398"/>
          </a:xfrm>
        </p:spPr>
        <p:txBody>
          <a:bodyPr>
            <a:normAutofit fontScale="90000"/>
          </a:bodyPr>
          <a:lstStyle/>
          <a:p>
            <a:endParaRPr lang="hr-HR" dirty="0">
              <a:cs typeface="Calibri Light"/>
            </a:endParaRPr>
          </a:p>
        </p:txBody>
      </p:sp>
      <p:pic>
        <p:nvPicPr>
          <p:cNvPr id="4" name="Slika 4">
            <a:extLst>
              <a:ext uri="{FF2B5EF4-FFF2-40B4-BE49-F238E27FC236}">
                <a16:creationId xmlns:a16="http://schemas.microsoft.com/office/drawing/2014/main" id="{73C2548B-6A53-47FC-A208-403266EFEFA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069" y="1877817"/>
            <a:ext cx="3689177" cy="4351338"/>
          </a:xfrm>
        </p:spPr>
      </p:pic>
      <p:pic>
        <p:nvPicPr>
          <p:cNvPr id="5" name="Slika 5" descr="Slika na kojoj se prikazuje osoba, stablo, trava, na otvorenom&#10;&#10;Opis je automatski generiran">
            <a:extLst>
              <a:ext uri="{FF2B5EF4-FFF2-40B4-BE49-F238E27FC236}">
                <a16:creationId xmlns:a16="http://schemas.microsoft.com/office/drawing/2014/main" id="{E0B39ED0-D0EA-4BA2-8F95-7F382E2F26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03440" y="2143777"/>
            <a:ext cx="5494489" cy="3656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979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41BE952D-E208-433C-A507-1614CDD08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hr-HR" sz="3600">
                <a:cs typeface="Calibri Light"/>
              </a:rPr>
              <a:t>Karakteristike</a:t>
            </a:r>
            <a:endParaRPr lang="hr-HR" sz="360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EE4EED4-0679-48A2-AD76-E364D6AD65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782981"/>
            <a:ext cx="10905066" cy="4393982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hr-HR" sz="2000">
                <a:ea typeface="+mn-lt"/>
                <a:cs typeface="+mn-lt"/>
              </a:rPr>
              <a:t>oko 50 % djece s Downovim sindromom rađa se s prirođenim srčanim greškama koje je potrebno liječiti u ranoj životnoj dobi</a:t>
            </a:r>
            <a:endParaRPr lang="hr-HR" sz="2000"/>
          </a:p>
          <a:p>
            <a:r>
              <a:rPr lang="hr-HR" sz="2000">
                <a:ea typeface="+mn-lt"/>
                <a:cs typeface="+mn-lt"/>
              </a:rPr>
              <a:t>otprilike 15 % djece s Downovim sindromom ima bolesti štitnjače, ponekad se otkrivaju odmah nakon rođenja, no najčešće se javljaju kada je dijete starije ili kod odraslih</a:t>
            </a:r>
            <a:endParaRPr lang="hr-HR" sz="2000"/>
          </a:p>
          <a:p>
            <a:r>
              <a:rPr lang="hr-HR" sz="2000">
                <a:ea typeface="+mn-lt"/>
                <a:cs typeface="+mn-lt"/>
              </a:rPr>
              <a:t>Postoji 60 % šanse da će dijete rođeno s Downovim sindromom imati neki problem s očima, najčešće blaže oblike, poput blokiranih suznih kanala, astigmatizma, strabizma, dalekovidnosti ili kratkovidnosti, rjeđe teža oboljenja poput katarakte ili bolesti rožnice</a:t>
            </a:r>
            <a:endParaRPr lang="hr-HR" sz="2000"/>
          </a:p>
          <a:p>
            <a:endParaRPr lang="hr-HR" sz="2000">
              <a:cs typeface="Calibri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77212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90185F2-9CEF-4BCA-8FB4-0E9AB82DD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cs typeface="Calibri Light"/>
              </a:rPr>
              <a:t>Karakteristike</a:t>
            </a:r>
            <a:endParaRPr lang="hr-HR" dirty="0"/>
          </a:p>
        </p:txBody>
      </p:sp>
      <p:graphicFrame>
        <p:nvGraphicFramePr>
          <p:cNvPr id="5" name="Rezervirano mjesto sadržaja 2">
            <a:extLst>
              <a:ext uri="{FF2B5EF4-FFF2-40B4-BE49-F238E27FC236}">
                <a16:creationId xmlns:a16="http://schemas.microsoft.com/office/drawing/2014/main" id="{11EF6323-BD52-4E4F-8369-3B8B9556E71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9428050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C7F4243A-4FB6-47E0-B857-E58E211ED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hr-HR" sz="3600">
                <a:cs typeface="Calibri Light"/>
              </a:rPr>
              <a:t>Još nešto o Down-ovom sindromu...</a:t>
            </a:r>
            <a:endParaRPr lang="hr-HR" sz="360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A4CDB8A-9AA3-45E6-9D8C-C34AC288CC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9" y="1782981"/>
            <a:ext cx="4008384" cy="4393982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hr-HR" sz="2000">
                <a:cs typeface="Calibri"/>
              </a:rPr>
              <a:t>Svjetski dan osoba sa sindromom Down obilježava se 21. 3. oblačenjem različitih čarapa kao podrška oboljelima</a:t>
            </a:r>
          </a:p>
          <a:p>
            <a:endParaRPr lang="hr-HR" sz="2000">
              <a:cs typeface="Calibri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Slika 4" descr="Slika na kojoj se prikazuje djevojčica, ružičasto&#10;&#10;Opis je automatski generiran">
            <a:extLst>
              <a:ext uri="{FF2B5EF4-FFF2-40B4-BE49-F238E27FC236}">
                <a16:creationId xmlns:a16="http://schemas.microsoft.com/office/drawing/2014/main" id="{3E3A8655-F297-47C7-86DE-CB550D902EA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" b="360"/>
          <a:stretch/>
        </p:blipFill>
        <p:spPr>
          <a:xfrm>
            <a:off x="5295320" y="2128839"/>
            <a:ext cx="6253212" cy="3670175"/>
          </a:xfrm>
          <a:prstGeom prst="rect">
            <a:avLst/>
          </a:prstGeom>
        </p:spPr>
      </p:pic>
      <p:grpSp>
        <p:nvGrpSpPr>
          <p:cNvPr id="22" name="Group 21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Isosceles Triangle 23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54932796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24747089-0322-4B03-B224-817DD4C8B7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7228512D-3055-4911-A4D1-4A084C9C42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7933928" y="1372793"/>
            <a:ext cx="6135300" cy="5537781"/>
          </a:xfrm>
          <a:custGeom>
            <a:avLst/>
            <a:gdLst>
              <a:gd name="connsiteX0" fmla="*/ 0 w 6135300"/>
              <a:gd name="connsiteY0" fmla="*/ 0 h 5537781"/>
              <a:gd name="connsiteX1" fmla="*/ 6135300 w 6135300"/>
              <a:gd name="connsiteY1" fmla="*/ 0 h 5537781"/>
              <a:gd name="connsiteX2" fmla="*/ 6135300 w 6135300"/>
              <a:gd name="connsiteY2" fmla="*/ 3548931 h 5537781"/>
              <a:gd name="connsiteX3" fmla="*/ 4146451 w 6135300"/>
              <a:gd name="connsiteY3" fmla="*/ 5537781 h 5537781"/>
              <a:gd name="connsiteX4" fmla="*/ 0 w 6135300"/>
              <a:gd name="connsiteY4" fmla="*/ 1391331 h 5537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35300" h="5537781">
                <a:moveTo>
                  <a:pt x="0" y="0"/>
                </a:moveTo>
                <a:lnTo>
                  <a:pt x="6135300" y="0"/>
                </a:lnTo>
                <a:lnTo>
                  <a:pt x="6135300" y="3548931"/>
                </a:lnTo>
                <a:lnTo>
                  <a:pt x="4146451" y="5537781"/>
                </a:lnTo>
                <a:lnTo>
                  <a:pt x="0" y="1391331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Isosceles Triangle 34">
            <a:extLst>
              <a:ext uri="{FF2B5EF4-FFF2-40B4-BE49-F238E27FC236}">
                <a16:creationId xmlns:a16="http://schemas.microsoft.com/office/drawing/2014/main" id="{3C98C7BF-70D9-4D19-BD2D-D808991FDF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83853" y="5272381"/>
            <a:ext cx="3171238" cy="1585619"/>
          </a:xfrm>
          <a:prstGeom prst="triangle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497CCB5-5FC2-473C-AFCC-2430CEF1DF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6940246" y="1742916"/>
            <a:ext cx="3372170" cy="337216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ame 38">
            <a:extLst>
              <a:ext uri="{FF2B5EF4-FFF2-40B4-BE49-F238E27FC236}">
                <a16:creationId xmlns:a16="http://schemas.microsoft.com/office/drawing/2014/main" id="{599C8C75-BFDF-44E7-A028-EEB5EDD588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6501609" y="1304278"/>
            <a:ext cx="4249446" cy="4249444"/>
          </a:xfrm>
          <a:prstGeom prst="frame">
            <a:avLst>
              <a:gd name="adj1" fmla="val 1195"/>
            </a:avLst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847E6C66-0026-49A8-9DB8-E1661DE1D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7190" y="2721789"/>
            <a:ext cx="3618284" cy="1345720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800" kern="1200">
                <a:solidFill>
                  <a:srgbClr val="080808"/>
                </a:solidFill>
                <a:latin typeface="+mj-lt"/>
                <a:ea typeface="+mj-ea"/>
                <a:cs typeface="+mj-cs"/>
              </a:rPr>
              <a:t> HVALA NA PAŽNJI!</a:t>
            </a:r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FFD685C2-1A84-41DE-BFA0-0A068F83D2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914977" y="292975"/>
            <a:ext cx="5056735" cy="9206602"/>
          </a:xfrm>
          <a:custGeom>
            <a:avLst/>
            <a:gdLst>
              <a:gd name="connsiteX0" fmla="*/ 0 w 5053652"/>
              <a:gd name="connsiteY0" fmla="*/ 209273 h 9200989"/>
              <a:gd name="connsiteX1" fmla="*/ 209274 w 5053652"/>
              <a:gd name="connsiteY1" fmla="*/ 0 h 9200989"/>
              <a:gd name="connsiteX2" fmla="*/ 5053652 w 5053652"/>
              <a:gd name="connsiteY2" fmla="*/ 4844379 h 9200989"/>
              <a:gd name="connsiteX3" fmla="*/ 697042 w 5053652"/>
              <a:gd name="connsiteY3" fmla="*/ 9200989 h 9200989"/>
              <a:gd name="connsiteX4" fmla="*/ 0 w 5053652"/>
              <a:gd name="connsiteY4" fmla="*/ 9200989 h 9200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53652" h="9200989">
                <a:moveTo>
                  <a:pt x="0" y="209273"/>
                </a:moveTo>
                <a:lnTo>
                  <a:pt x="209274" y="0"/>
                </a:lnTo>
                <a:lnTo>
                  <a:pt x="5053652" y="4844379"/>
                </a:lnTo>
                <a:lnTo>
                  <a:pt x="697042" y="9200989"/>
                </a:lnTo>
                <a:lnTo>
                  <a:pt x="0" y="9200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Slika 4" descr="Slika na kojoj se prikazuje osoba, na zatvorenom, sjedenje, sofa&#10;&#10;Opis je automatski generiran">
            <a:extLst>
              <a:ext uri="{FF2B5EF4-FFF2-40B4-BE49-F238E27FC236}">
                <a16:creationId xmlns:a16="http://schemas.microsoft.com/office/drawing/2014/main" id="{DC070D3E-82C3-429B-8426-21BA6B31353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1586" r="9524" b="1"/>
          <a:stretch/>
        </p:blipFill>
        <p:spPr>
          <a:xfrm>
            <a:off x="1028816" y="413453"/>
            <a:ext cx="3563891" cy="6031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761456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Široki zaslon</PresentationFormat>
  <Paragraphs>0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9</vt:i4>
      </vt:variant>
    </vt:vector>
  </HeadingPairs>
  <TitlesOfParts>
    <vt:vector size="10" baseType="lpstr">
      <vt:lpstr>Tema sustava Office</vt:lpstr>
      <vt:lpstr>DOWN-OV SINDROM</vt:lpstr>
      <vt:lpstr>Što je Down-ov sindrom?</vt:lpstr>
      <vt:lpstr>Što je Down-ov sindrom?</vt:lpstr>
      <vt:lpstr>Karakteristike </vt:lpstr>
      <vt:lpstr>PowerPoint prezentacija</vt:lpstr>
      <vt:lpstr>Karakteristike</vt:lpstr>
      <vt:lpstr>Karakteristike</vt:lpstr>
      <vt:lpstr>Još nešto o Down-ovom sindromu...</vt:lpstr>
      <vt:lpstr> HVALA NA PAŽNJI!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/>
  <cp:lastModifiedBy/>
  <cp:revision>282</cp:revision>
  <dcterms:created xsi:type="dcterms:W3CDTF">2022-01-23T18:40:21Z</dcterms:created>
  <dcterms:modified xsi:type="dcterms:W3CDTF">2022-02-02T19:50:46Z</dcterms:modified>
</cp:coreProperties>
</file>