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C5B040-3B94-4D0F-A74F-6490F85C9281}" v="25" dt="2022-01-13T11:22:53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microsoft.com/office/2015/10/relationships/revisionInfo" Target="revisionInfo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microsoft.com/office/2016/11/relationships/changesInfo" Target="changesInfos/changesInfo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a Elez" userId="17a5274d-f092-4c59-9bd9-001450e55529" providerId="ADAL" clId="{6DEDD42D-AB16-B64D-989C-7F6CFC4884E2}"/>
    <pc:docChg chg="undo redo custSel addSld delSld modSld">
      <pc:chgData name="Dora Elez" userId="17a5274d-f092-4c59-9bd9-001450e55529" providerId="ADAL" clId="{6DEDD42D-AB16-B64D-989C-7F6CFC4884E2}" dt="2022-01-13T11:29:06.521" v="2070" actId="2696"/>
      <pc:docMkLst>
        <pc:docMk/>
      </pc:docMkLst>
      <pc:sldChg chg="addSp delSp modSp mod setBg setClrOvrMap">
        <pc:chgData name="Dora Elez" userId="17a5274d-f092-4c59-9bd9-001450e55529" providerId="ADAL" clId="{6DEDD42D-AB16-B64D-989C-7F6CFC4884E2}" dt="2022-01-11T23:59:49.835" v="1972" actId="21"/>
        <pc:sldMkLst>
          <pc:docMk/>
          <pc:sldMk cId="4163355091" sldId="256"/>
        </pc:sldMkLst>
        <pc:spChg chg="mod">
          <ac:chgData name="Dora Elez" userId="17a5274d-f092-4c59-9bd9-001450e55529" providerId="ADAL" clId="{6DEDD42D-AB16-B64D-989C-7F6CFC4884E2}" dt="2022-01-10T19:33:22.753" v="35" actId="20577"/>
          <ac:spMkLst>
            <pc:docMk/>
            <pc:sldMk cId="4163355091" sldId="256"/>
            <ac:spMk id="2" creationId="{74A3DA7D-5DC2-D644-9B76-59458D82E19C}"/>
          </ac:spMkLst>
        </pc:spChg>
        <pc:spChg chg="mod">
          <ac:chgData name="Dora Elez" userId="17a5274d-f092-4c59-9bd9-001450e55529" providerId="ADAL" clId="{6DEDD42D-AB16-B64D-989C-7F6CFC4884E2}" dt="2022-01-10T19:33:46.638" v="52" actId="20577"/>
          <ac:spMkLst>
            <pc:docMk/>
            <pc:sldMk cId="4163355091" sldId="256"/>
            <ac:spMk id="3" creationId="{C3418C64-BD59-EC44-9775-10CB2BF294E4}"/>
          </ac:spMkLst>
        </pc:spChg>
        <pc:spChg chg="add del">
          <ac:chgData name="Dora Elez" userId="17a5274d-f092-4c59-9bd9-001450e55529" providerId="ADAL" clId="{6DEDD42D-AB16-B64D-989C-7F6CFC4884E2}" dt="2022-01-10T19:31:00.628" v="1" actId="26606"/>
          <ac:spMkLst>
            <pc:docMk/>
            <pc:sldMk cId="4163355091" sldId="256"/>
            <ac:spMk id="8" creationId="{168D508C-A317-451C-AB61-8A699E3570F1}"/>
          </ac:spMkLst>
        </pc:spChg>
        <pc:spChg chg="add del">
          <ac:chgData name="Dora Elez" userId="17a5274d-f092-4c59-9bd9-001450e55529" providerId="ADAL" clId="{6DEDD42D-AB16-B64D-989C-7F6CFC4884E2}" dt="2022-01-10T19:31:03.353" v="3" actId="26606"/>
          <ac:spMkLst>
            <pc:docMk/>
            <pc:sldMk cId="4163355091" sldId="256"/>
            <ac:spMk id="10" creationId="{87D3A4E0-C908-4EA9-ABDF-E82AD6BDEF9D}"/>
          </ac:spMkLst>
        </pc:spChg>
        <pc:spChg chg="add">
          <ac:chgData name="Dora Elez" userId="17a5274d-f092-4c59-9bd9-001450e55529" providerId="ADAL" clId="{6DEDD42D-AB16-B64D-989C-7F6CFC4884E2}" dt="2022-01-10T19:31:03.375" v="4" actId="26606"/>
          <ac:spMkLst>
            <pc:docMk/>
            <pc:sldMk cId="4163355091" sldId="256"/>
            <ac:spMk id="12" creationId="{168D508C-A317-451C-AB61-8A699E3570F1}"/>
          </ac:spMkLst>
        </pc:spChg>
        <pc:picChg chg="add del">
          <ac:chgData name="Dora Elez" userId="17a5274d-f092-4c59-9bd9-001450e55529" providerId="ADAL" clId="{6DEDD42D-AB16-B64D-989C-7F6CFC4884E2}" dt="2022-01-11T23:59:49.835" v="1972" actId="21"/>
          <ac:picMkLst>
            <pc:docMk/>
            <pc:sldMk cId="4163355091" sldId="256"/>
            <ac:picMk id="4" creationId="{5BCC3232-CD21-9140-944C-3045614352CF}"/>
          </ac:picMkLst>
        </pc:picChg>
      </pc:sldChg>
      <pc:sldChg chg="addSp delSp modSp new mod setBg">
        <pc:chgData name="Dora Elez" userId="17a5274d-f092-4c59-9bd9-001450e55529" providerId="ADAL" clId="{6DEDD42D-AB16-B64D-989C-7F6CFC4884E2}" dt="2022-01-11T23:57:47.597" v="1968" actId="26606"/>
        <pc:sldMkLst>
          <pc:docMk/>
          <pc:sldMk cId="139079305" sldId="257"/>
        </pc:sldMkLst>
        <pc:spChg chg="mod">
          <ac:chgData name="Dora Elez" userId="17a5274d-f092-4c59-9bd9-001450e55529" providerId="ADAL" clId="{6DEDD42D-AB16-B64D-989C-7F6CFC4884E2}" dt="2022-01-11T23:57:47.597" v="1968" actId="26606"/>
          <ac:spMkLst>
            <pc:docMk/>
            <pc:sldMk cId="139079305" sldId="257"/>
            <ac:spMk id="2" creationId="{98D21E8C-7433-5149-8D92-C280500645E0}"/>
          </ac:spMkLst>
        </pc:spChg>
        <pc:spChg chg="mod ord">
          <ac:chgData name="Dora Elez" userId="17a5274d-f092-4c59-9bd9-001450e55529" providerId="ADAL" clId="{6DEDD42D-AB16-B64D-989C-7F6CFC4884E2}" dt="2022-01-11T23:57:47.597" v="1968" actId="26606"/>
          <ac:spMkLst>
            <pc:docMk/>
            <pc:sldMk cId="139079305" sldId="257"/>
            <ac:spMk id="3" creationId="{7DE351D1-28F2-5C43-8EB6-E6B0BA54D813}"/>
          </ac:spMkLst>
        </pc:spChg>
        <pc:spChg chg="add del">
          <ac:chgData name="Dora Elez" userId="17a5274d-f092-4c59-9bd9-001450e55529" providerId="ADAL" clId="{6DEDD42D-AB16-B64D-989C-7F6CFC4884E2}" dt="2022-01-11T23:57:47.578" v="1967" actId="26606"/>
          <ac:spMkLst>
            <pc:docMk/>
            <pc:sldMk cId="139079305" sldId="257"/>
            <ac:spMk id="9" creationId="{C7EC7370-FF9F-4131-8812-2123F5D9D48E}"/>
          </ac:spMkLst>
        </pc:spChg>
        <pc:spChg chg="add del">
          <ac:chgData name="Dora Elez" userId="17a5274d-f092-4c59-9bd9-001450e55529" providerId="ADAL" clId="{6DEDD42D-AB16-B64D-989C-7F6CFC4884E2}" dt="2022-01-11T23:57:47.578" v="1967" actId="26606"/>
          <ac:spMkLst>
            <pc:docMk/>
            <pc:sldMk cId="139079305" sldId="257"/>
            <ac:spMk id="11" creationId="{A3377563-4FF6-4DD0-B84A-CFBB8D783192}"/>
          </ac:spMkLst>
        </pc:spChg>
        <pc:spChg chg="add">
          <ac:chgData name="Dora Elez" userId="17a5274d-f092-4c59-9bd9-001450e55529" providerId="ADAL" clId="{6DEDD42D-AB16-B64D-989C-7F6CFC4884E2}" dt="2022-01-11T23:57:47.597" v="1968" actId="26606"/>
          <ac:spMkLst>
            <pc:docMk/>
            <pc:sldMk cId="139079305" sldId="257"/>
            <ac:spMk id="13" creationId="{879398A9-0D0D-4901-BDDF-B3D93CECA7B9}"/>
          </ac:spMkLst>
        </pc:spChg>
        <pc:spChg chg="add">
          <ac:chgData name="Dora Elez" userId="17a5274d-f092-4c59-9bd9-001450e55529" providerId="ADAL" clId="{6DEDD42D-AB16-B64D-989C-7F6CFC4884E2}" dt="2022-01-11T23:57:47.597" v="1968" actId="26606"/>
          <ac:spMkLst>
            <pc:docMk/>
            <pc:sldMk cId="139079305" sldId="257"/>
            <ac:spMk id="14" creationId="{011FEC3B-E514-4E21-B2CB-7903A73569E2}"/>
          </ac:spMkLst>
        </pc:spChg>
        <pc:picChg chg="add del mod">
          <ac:chgData name="Dora Elez" userId="17a5274d-f092-4c59-9bd9-001450e55529" providerId="ADAL" clId="{6DEDD42D-AB16-B64D-989C-7F6CFC4884E2}" dt="2022-01-11T23:57:47.597" v="1968" actId="26606"/>
          <ac:picMkLst>
            <pc:docMk/>
            <pc:sldMk cId="139079305" sldId="257"/>
            <ac:picMk id="4" creationId="{8C68714E-3DE1-0C42-8A1A-8CBEA8A58412}"/>
          </ac:picMkLst>
        </pc:picChg>
      </pc:sldChg>
      <pc:sldChg chg="addSp modSp new">
        <pc:chgData name="Dora Elez" userId="17a5274d-f092-4c59-9bd9-001450e55529" providerId="ADAL" clId="{6DEDD42D-AB16-B64D-989C-7F6CFC4884E2}" dt="2022-01-11T23:55:24.010" v="1960" actId="1076"/>
        <pc:sldMkLst>
          <pc:docMk/>
          <pc:sldMk cId="599158626" sldId="258"/>
        </pc:sldMkLst>
        <pc:spChg chg="mod">
          <ac:chgData name="Dora Elez" userId="17a5274d-f092-4c59-9bd9-001450e55529" providerId="ADAL" clId="{6DEDD42D-AB16-B64D-989C-7F6CFC4884E2}" dt="2022-01-11T00:15:48.601" v="891" actId="20577"/>
          <ac:spMkLst>
            <pc:docMk/>
            <pc:sldMk cId="599158626" sldId="258"/>
            <ac:spMk id="2" creationId="{752B401B-CFBD-5F4C-A97B-3F5C4C272FB4}"/>
          </ac:spMkLst>
        </pc:spChg>
        <pc:spChg chg="mod">
          <ac:chgData name="Dora Elez" userId="17a5274d-f092-4c59-9bd9-001450e55529" providerId="ADAL" clId="{6DEDD42D-AB16-B64D-989C-7F6CFC4884E2}" dt="2022-01-11T23:54:54.588" v="1956" actId="1076"/>
          <ac:spMkLst>
            <pc:docMk/>
            <pc:sldMk cId="599158626" sldId="258"/>
            <ac:spMk id="3" creationId="{F4BA6BDE-6A42-344E-9A04-5A2BA06CF6D9}"/>
          </ac:spMkLst>
        </pc:spChg>
        <pc:picChg chg="add mod">
          <ac:chgData name="Dora Elez" userId="17a5274d-f092-4c59-9bd9-001450e55529" providerId="ADAL" clId="{6DEDD42D-AB16-B64D-989C-7F6CFC4884E2}" dt="2022-01-11T23:55:24.010" v="1960" actId="1076"/>
          <ac:picMkLst>
            <pc:docMk/>
            <pc:sldMk cId="599158626" sldId="258"/>
            <ac:picMk id="4" creationId="{BD7D3F40-2A72-0949-94A9-00F75247CA44}"/>
          </ac:picMkLst>
        </pc:picChg>
        <pc:picChg chg="add mod">
          <ac:chgData name="Dora Elez" userId="17a5274d-f092-4c59-9bd9-001450e55529" providerId="ADAL" clId="{6DEDD42D-AB16-B64D-989C-7F6CFC4884E2}" dt="2022-01-11T23:55:18.408" v="1959" actId="1076"/>
          <ac:picMkLst>
            <pc:docMk/>
            <pc:sldMk cId="599158626" sldId="258"/>
            <ac:picMk id="6" creationId="{F0E1D5EC-3D39-B04E-AD81-A184C530A850}"/>
          </ac:picMkLst>
        </pc:picChg>
        <pc:picChg chg="add mod">
          <ac:chgData name="Dora Elez" userId="17a5274d-f092-4c59-9bd9-001450e55529" providerId="ADAL" clId="{6DEDD42D-AB16-B64D-989C-7F6CFC4884E2}" dt="2022-01-11T23:54:59.949" v="1957" actId="1076"/>
          <ac:picMkLst>
            <pc:docMk/>
            <pc:sldMk cId="599158626" sldId="258"/>
            <ac:picMk id="8" creationId="{8659A758-B7A4-4446-B55A-932FEE2ED0A1}"/>
          </ac:picMkLst>
        </pc:picChg>
      </pc:sldChg>
      <pc:sldChg chg="addSp delSp modSp new mod setBg">
        <pc:chgData name="Dora Elez" userId="17a5274d-f092-4c59-9bd9-001450e55529" providerId="ADAL" clId="{6DEDD42D-AB16-B64D-989C-7F6CFC4884E2}" dt="2022-01-13T11:28:26.437" v="2069" actId="26606"/>
        <pc:sldMkLst>
          <pc:docMk/>
          <pc:sldMk cId="1658881696" sldId="259"/>
        </pc:sldMkLst>
        <pc:spChg chg="mod ord">
          <ac:chgData name="Dora Elez" userId="17a5274d-f092-4c59-9bd9-001450e55529" providerId="ADAL" clId="{6DEDD42D-AB16-B64D-989C-7F6CFC4884E2}" dt="2022-01-13T11:28:26.437" v="2069" actId="26606"/>
          <ac:spMkLst>
            <pc:docMk/>
            <pc:sldMk cId="1658881696" sldId="259"/>
            <ac:spMk id="2" creationId="{BA2E97D8-C69C-DB45-9084-F67A12811ACE}"/>
          </ac:spMkLst>
        </pc:spChg>
        <pc:spChg chg="del mod">
          <ac:chgData name="Dora Elez" userId="17a5274d-f092-4c59-9bd9-001450e55529" providerId="ADAL" clId="{6DEDD42D-AB16-B64D-989C-7F6CFC4884E2}" dt="2022-01-11T23:48:37.383" v="1944" actId="26606"/>
          <ac:spMkLst>
            <pc:docMk/>
            <pc:sldMk cId="1658881696" sldId="259"/>
            <ac:spMk id="3" creationId="{2B157635-7F06-FC41-9DD8-3D0ED4123143}"/>
          </ac:spMkLst>
        </pc:spChg>
        <pc:spChg chg="add del">
          <ac:chgData name="Dora Elez" userId="17a5274d-f092-4c59-9bd9-001450e55529" providerId="ADAL" clId="{6DEDD42D-AB16-B64D-989C-7F6CFC4884E2}" dt="2022-01-13T11:28:26.437" v="2069" actId="26606"/>
          <ac:spMkLst>
            <pc:docMk/>
            <pc:sldMk cId="1658881696" sldId="259"/>
            <ac:spMk id="17" creationId="{1660E788-AFA9-4A1B-9991-6AA74632A15B}"/>
          </ac:spMkLst>
        </pc:spChg>
        <pc:spChg chg="add del">
          <ac:chgData name="Dora Elez" userId="17a5274d-f092-4c59-9bd9-001450e55529" providerId="ADAL" clId="{6DEDD42D-AB16-B64D-989C-7F6CFC4884E2}" dt="2022-01-13T11:28:26.437" v="2069" actId="26606"/>
          <ac:spMkLst>
            <pc:docMk/>
            <pc:sldMk cId="1658881696" sldId="259"/>
            <ac:spMk id="19" creationId="{867D4867-5BA7-4462-B2F6-A23F4A622AA7}"/>
          </ac:spMkLst>
        </pc:spChg>
        <pc:spChg chg="add del">
          <ac:chgData name="Dora Elez" userId="17a5274d-f092-4c59-9bd9-001450e55529" providerId="ADAL" clId="{6DEDD42D-AB16-B64D-989C-7F6CFC4884E2}" dt="2022-01-13T11:28:15.997" v="2066" actId="26606"/>
          <ac:spMkLst>
            <pc:docMk/>
            <pc:sldMk cId="1658881696" sldId="259"/>
            <ac:spMk id="24" creationId="{1660E788-AFA9-4A1B-9991-6AA74632A15B}"/>
          </ac:spMkLst>
        </pc:spChg>
        <pc:spChg chg="add del">
          <ac:chgData name="Dora Elez" userId="17a5274d-f092-4c59-9bd9-001450e55529" providerId="ADAL" clId="{6DEDD42D-AB16-B64D-989C-7F6CFC4884E2}" dt="2022-01-13T11:28:15.997" v="2066" actId="26606"/>
          <ac:spMkLst>
            <pc:docMk/>
            <pc:sldMk cId="1658881696" sldId="259"/>
            <ac:spMk id="26" creationId="{867D4867-5BA7-4462-B2F6-A23F4A622AA7}"/>
          </ac:spMkLst>
        </pc:spChg>
        <pc:spChg chg="add del">
          <ac:chgData name="Dora Elez" userId="17a5274d-f092-4c59-9bd9-001450e55529" providerId="ADAL" clId="{6DEDD42D-AB16-B64D-989C-7F6CFC4884E2}" dt="2022-01-13T11:28:25.279" v="2068" actId="26606"/>
          <ac:spMkLst>
            <pc:docMk/>
            <pc:sldMk cId="1658881696" sldId="259"/>
            <ac:spMk id="28" creationId="{FBA3D995-9B63-41B8-8047-A9B719AAB691}"/>
          </ac:spMkLst>
        </pc:spChg>
        <pc:spChg chg="add del">
          <ac:chgData name="Dora Elez" userId="17a5274d-f092-4c59-9bd9-001450e55529" providerId="ADAL" clId="{6DEDD42D-AB16-B64D-989C-7F6CFC4884E2}" dt="2022-01-13T11:28:25.279" v="2068" actId="26606"/>
          <ac:spMkLst>
            <pc:docMk/>
            <pc:sldMk cId="1658881696" sldId="259"/>
            <ac:spMk id="29" creationId="{5D386A20-DA28-40A4-99A3-2E17FE6406EB}"/>
          </ac:spMkLst>
        </pc:spChg>
        <pc:graphicFrameChg chg="add mod ord modGraphic">
          <ac:chgData name="Dora Elez" userId="17a5274d-f092-4c59-9bd9-001450e55529" providerId="ADAL" clId="{6DEDD42D-AB16-B64D-989C-7F6CFC4884E2}" dt="2022-01-13T11:28:26.437" v="2069" actId="26606"/>
          <ac:graphicFrameMkLst>
            <pc:docMk/>
            <pc:sldMk cId="1658881696" sldId="259"/>
            <ac:graphicFrameMk id="12" creationId="{56AD0691-4693-4BD0-8FA6-9B0F98A595E1}"/>
          </ac:graphicFrameMkLst>
        </pc:graphicFrameChg>
        <pc:picChg chg="add mod ord">
          <ac:chgData name="Dora Elez" userId="17a5274d-f092-4c59-9bd9-001450e55529" providerId="ADAL" clId="{6DEDD42D-AB16-B64D-989C-7F6CFC4884E2}" dt="2022-01-13T11:28:26.437" v="2069" actId="26606"/>
          <ac:picMkLst>
            <pc:docMk/>
            <pc:sldMk cId="1658881696" sldId="259"/>
            <ac:picMk id="4" creationId="{8A21C6C7-850B-2544-B300-2F26A74114E7}"/>
          </ac:picMkLst>
        </pc:picChg>
        <pc:picChg chg="add mod ord">
          <ac:chgData name="Dora Elez" userId="17a5274d-f092-4c59-9bd9-001450e55529" providerId="ADAL" clId="{6DEDD42D-AB16-B64D-989C-7F6CFC4884E2}" dt="2022-01-13T11:28:26.437" v="2069" actId="26606"/>
          <ac:picMkLst>
            <pc:docMk/>
            <pc:sldMk cId="1658881696" sldId="259"/>
            <ac:picMk id="6" creationId="{9D997D80-6C0A-B747-8733-608E885CD9B0}"/>
          </ac:picMkLst>
        </pc:picChg>
        <pc:picChg chg="add mod ord">
          <ac:chgData name="Dora Elez" userId="17a5274d-f092-4c59-9bd9-001450e55529" providerId="ADAL" clId="{6DEDD42D-AB16-B64D-989C-7F6CFC4884E2}" dt="2022-01-13T11:28:26.437" v="2069" actId="26606"/>
          <ac:picMkLst>
            <pc:docMk/>
            <pc:sldMk cId="1658881696" sldId="259"/>
            <ac:picMk id="8" creationId="{B55C6853-8FBD-8549-B71D-A2736003B9F2}"/>
          </ac:picMkLst>
        </pc:picChg>
        <pc:picChg chg="add mod ord">
          <ac:chgData name="Dora Elez" userId="17a5274d-f092-4c59-9bd9-001450e55529" providerId="ADAL" clId="{6DEDD42D-AB16-B64D-989C-7F6CFC4884E2}" dt="2022-01-13T11:28:26.437" v="2069" actId="26606"/>
          <ac:picMkLst>
            <pc:docMk/>
            <pc:sldMk cId="1658881696" sldId="259"/>
            <ac:picMk id="10" creationId="{B7DC01D1-7D52-E747-AA1A-1B42C11A50E9}"/>
          </ac:picMkLst>
        </pc:picChg>
      </pc:sldChg>
      <pc:sldChg chg="addSp delSp modSp new mod setBg">
        <pc:chgData name="Dora Elez" userId="17a5274d-f092-4c59-9bd9-001450e55529" providerId="ADAL" clId="{6DEDD42D-AB16-B64D-989C-7F6CFC4884E2}" dt="2022-01-12T00:04:01.728" v="1982" actId="26606"/>
        <pc:sldMkLst>
          <pc:docMk/>
          <pc:sldMk cId="1528508976" sldId="260"/>
        </pc:sldMkLst>
        <pc:spChg chg="mod">
          <ac:chgData name="Dora Elez" userId="17a5274d-f092-4c59-9bd9-001450e55529" providerId="ADAL" clId="{6DEDD42D-AB16-B64D-989C-7F6CFC4884E2}" dt="2022-01-12T00:04:01.728" v="1982" actId="26606"/>
          <ac:spMkLst>
            <pc:docMk/>
            <pc:sldMk cId="1528508976" sldId="260"/>
            <ac:spMk id="2" creationId="{B68D830F-EA34-7243-AB10-B03D2D47FB0E}"/>
          </ac:spMkLst>
        </pc:spChg>
        <pc:spChg chg="mod ord">
          <ac:chgData name="Dora Elez" userId="17a5274d-f092-4c59-9bd9-001450e55529" providerId="ADAL" clId="{6DEDD42D-AB16-B64D-989C-7F6CFC4884E2}" dt="2022-01-12T00:04:01.728" v="1982" actId="26606"/>
          <ac:spMkLst>
            <pc:docMk/>
            <pc:sldMk cId="1528508976" sldId="260"/>
            <ac:spMk id="3" creationId="{99923EAE-140F-9C44-894E-F0B88C0404B0}"/>
          </ac:spMkLst>
        </pc:spChg>
        <pc:spChg chg="add del">
          <ac:chgData name="Dora Elez" userId="17a5274d-f092-4c59-9bd9-001450e55529" providerId="ADAL" clId="{6DEDD42D-AB16-B64D-989C-7F6CFC4884E2}" dt="2022-01-12T00:03:56.308" v="1979" actId="26606"/>
          <ac:spMkLst>
            <pc:docMk/>
            <pc:sldMk cId="1528508976" sldId="260"/>
            <ac:spMk id="13" creationId="{E3BC0364-4B58-4841-A227-00A6A59E02C6}"/>
          </ac:spMkLst>
        </pc:spChg>
        <pc:spChg chg="add del">
          <ac:chgData name="Dora Elez" userId="17a5274d-f092-4c59-9bd9-001450e55529" providerId="ADAL" clId="{6DEDD42D-AB16-B64D-989C-7F6CFC4884E2}" dt="2022-01-12T00:03:56.308" v="1979" actId="26606"/>
          <ac:spMkLst>
            <pc:docMk/>
            <pc:sldMk cId="1528508976" sldId="260"/>
            <ac:spMk id="15" creationId="{A029A1F4-D02D-48E4-9331-6870B23B4FAF}"/>
          </ac:spMkLst>
        </pc:spChg>
        <pc:spChg chg="add del">
          <ac:chgData name="Dora Elez" userId="17a5274d-f092-4c59-9bd9-001450e55529" providerId="ADAL" clId="{6DEDD42D-AB16-B64D-989C-7F6CFC4884E2}" dt="2022-01-12T00:03:56.308" v="1979" actId="26606"/>
          <ac:spMkLst>
            <pc:docMk/>
            <pc:sldMk cId="1528508976" sldId="260"/>
            <ac:spMk id="17" creationId="{D06A8CF3-711E-4C63-9DD5-53A2696C0D6F}"/>
          </ac:spMkLst>
        </pc:spChg>
        <pc:spChg chg="add del">
          <ac:chgData name="Dora Elez" userId="17a5274d-f092-4c59-9bd9-001450e55529" providerId="ADAL" clId="{6DEDD42D-AB16-B64D-989C-7F6CFC4884E2}" dt="2022-01-12T00:04:01.692" v="1981" actId="26606"/>
          <ac:spMkLst>
            <pc:docMk/>
            <pc:sldMk cId="1528508976" sldId="260"/>
            <ac:spMk id="19" creationId="{64950C64-5D81-40F1-9601-8BA0D63BAE74}"/>
          </ac:spMkLst>
        </pc:spChg>
        <pc:spChg chg="add">
          <ac:chgData name="Dora Elez" userId="17a5274d-f092-4c59-9bd9-001450e55529" providerId="ADAL" clId="{6DEDD42D-AB16-B64D-989C-7F6CFC4884E2}" dt="2022-01-12T00:04:01.728" v="1982" actId="26606"/>
          <ac:spMkLst>
            <pc:docMk/>
            <pc:sldMk cId="1528508976" sldId="260"/>
            <ac:spMk id="21" creationId="{E3BC0364-4B58-4841-A227-00A6A59E02C6}"/>
          </ac:spMkLst>
        </pc:spChg>
        <pc:spChg chg="add">
          <ac:chgData name="Dora Elez" userId="17a5274d-f092-4c59-9bd9-001450e55529" providerId="ADAL" clId="{6DEDD42D-AB16-B64D-989C-7F6CFC4884E2}" dt="2022-01-12T00:04:01.728" v="1982" actId="26606"/>
          <ac:spMkLst>
            <pc:docMk/>
            <pc:sldMk cId="1528508976" sldId="260"/>
            <ac:spMk id="22" creationId="{A029A1F4-D02D-48E4-9331-6870B23B4FAF}"/>
          </ac:spMkLst>
        </pc:spChg>
        <pc:spChg chg="add">
          <ac:chgData name="Dora Elez" userId="17a5274d-f092-4c59-9bd9-001450e55529" providerId="ADAL" clId="{6DEDD42D-AB16-B64D-989C-7F6CFC4884E2}" dt="2022-01-12T00:04:01.728" v="1982" actId="26606"/>
          <ac:spMkLst>
            <pc:docMk/>
            <pc:sldMk cId="1528508976" sldId="260"/>
            <ac:spMk id="23" creationId="{D06A8CF3-711E-4C63-9DD5-53A2696C0D6F}"/>
          </ac:spMkLst>
        </pc:spChg>
        <pc:picChg chg="add del mod">
          <ac:chgData name="Dora Elez" userId="17a5274d-f092-4c59-9bd9-001450e55529" providerId="ADAL" clId="{6DEDD42D-AB16-B64D-989C-7F6CFC4884E2}" dt="2022-01-11T23:45:15.242" v="1917" actId="21"/>
          <ac:picMkLst>
            <pc:docMk/>
            <pc:sldMk cId="1528508976" sldId="260"/>
            <ac:picMk id="4" creationId="{5AABDB8B-1263-D446-921A-84A3B53C3E06}"/>
          </ac:picMkLst>
        </pc:picChg>
        <pc:picChg chg="add mod ord">
          <ac:chgData name="Dora Elez" userId="17a5274d-f092-4c59-9bd9-001450e55529" providerId="ADAL" clId="{6DEDD42D-AB16-B64D-989C-7F6CFC4884E2}" dt="2022-01-12T00:04:01.728" v="1982" actId="26606"/>
          <ac:picMkLst>
            <pc:docMk/>
            <pc:sldMk cId="1528508976" sldId="260"/>
            <ac:picMk id="6" creationId="{577CB60B-CC10-0442-8662-9C0AA0199960}"/>
          </ac:picMkLst>
        </pc:picChg>
        <pc:picChg chg="add mod">
          <ac:chgData name="Dora Elez" userId="17a5274d-f092-4c59-9bd9-001450e55529" providerId="ADAL" clId="{6DEDD42D-AB16-B64D-989C-7F6CFC4884E2}" dt="2022-01-12T00:04:01.728" v="1982" actId="26606"/>
          <ac:picMkLst>
            <pc:docMk/>
            <pc:sldMk cId="1528508976" sldId="260"/>
            <ac:picMk id="8" creationId="{4D4DBCB7-6856-074F-A74D-EA97A9A98121}"/>
          </ac:picMkLst>
        </pc:picChg>
      </pc:sldChg>
      <pc:sldChg chg="addSp delSp modSp new mod setBg">
        <pc:chgData name="Dora Elez" userId="17a5274d-f092-4c59-9bd9-001450e55529" providerId="ADAL" clId="{6DEDD42D-AB16-B64D-989C-7F6CFC4884E2}" dt="2022-01-12T00:08:28.972" v="1992" actId="26606"/>
        <pc:sldMkLst>
          <pc:docMk/>
          <pc:sldMk cId="3910367718" sldId="261"/>
        </pc:sldMkLst>
        <pc:spChg chg="mod">
          <ac:chgData name="Dora Elez" userId="17a5274d-f092-4c59-9bd9-001450e55529" providerId="ADAL" clId="{6DEDD42D-AB16-B64D-989C-7F6CFC4884E2}" dt="2022-01-12T00:08:28.972" v="1992" actId="26606"/>
          <ac:spMkLst>
            <pc:docMk/>
            <pc:sldMk cId="3910367718" sldId="261"/>
            <ac:spMk id="2" creationId="{A548462E-C7EE-964C-AC7B-6DAF0CE973B0}"/>
          </ac:spMkLst>
        </pc:spChg>
        <pc:spChg chg="mod">
          <ac:chgData name="Dora Elez" userId="17a5274d-f092-4c59-9bd9-001450e55529" providerId="ADAL" clId="{6DEDD42D-AB16-B64D-989C-7F6CFC4884E2}" dt="2022-01-12T00:08:28.972" v="1992" actId="26606"/>
          <ac:spMkLst>
            <pc:docMk/>
            <pc:sldMk cId="3910367718" sldId="261"/>
            <ac:spMk id="3" creationId="{C81E71C0-239E-2C45-81C6-A15DB7AE24B5}"/>
          </ac:spMkLst>
        </pc:spChg>
        <pc:spChg chg="add del">
          <ac:chgData name="Dora Elez" userId="17a5274d-f092-4c59-9bd9-001450e55529" providerId="ADAL" clId="{6DEDD42D-AB16-B64D-989C-7F6CFC4884E2}" dt="2022-01-12T00:08:28.951" v="1991" actId="26606"/>
          <ac:spMkLst>
            <pc:docMk/>
            <pc:sldMk cId="3910367718" sldId="261"/>
            <ac:spMk id="13" creationId="{1660E788-AFA9-4A1B-9991-6AA74632A15B}"/>
          </ac:spMkLst>
        </pc:spChg>
        <pc:spChg chg="add del">
          <ac:chgData name="Dora Elez" userId="17a5274d-f092-4c59-9bd9-001450e55529" providerId="ADAL" clId="{6DEDD42D-AB16-B64D-989C-7F6CFC4884E2}" dt="2022-01-12T00:08:28.951" v="1991" actId="26606"/>
          <ac:spMkLst>
            <pc:docMk/>
            <pc:sldMk cId="3910367718" sldId="261"/>
            <ac:spMk id="15" creationId="{867D4867-5BA7-4462-B2F6-A23F4A622AA7}"/>
          </ac:spMkLst>
        </pc:spChg>
        <pc:picChg chg="add mod ord">
          <ac:chgData name="Dora Elez" userId="17a5274d-f092-4c59-9bd9-001450e55529" providerId="ADAL" clId="{6DEDD42D-AB16-B64D-989C-7F6CFC4884E2}" dt="2022-01-12T00:08:28.972" v="1992" actId="26606"/>
          <ac:picMkLst>
            <pc:docMk/>
            <pc:sldMk cId="3910367718" sldId="261"/>
            <ac:picMk id="4" creationId="{3E8A4A0E-BE4F-0944-A8D1-9B22A21755E0}"/>
          </ac:picMkLst>
        </pc:picChg>
        <pc:picChg chg="add mod">
          <ac:chgData name="Dora Elez" userId="17a5274d-f092-4c59-9bd9-001450e55529" providerId="ADAL" clId="{6DEDD42D-AB16-B64D-989C-7F6CFC4884E2}" dt="2022-01-12T00:08:28.972" v="1992" actId="26606"/>
          <ac:picMkLst>
            <pc:docMk/>
            <pc:sldMk cId="3910367718" sldId="261"/>
            <ac:picMk id="6" creationId="{0124FCD8-702D-9D43-A623-20BDFD4008A6}"/>
          </ac:picMkLst>
        </pc:picChg>
        <pc:picChg chg="add mod ord">
          <ac:chgData name="Dora Elez" userId="17a5274d-f092-4c59-9bd9-001450e55529" providerId="ADAL" clId="{6DEDD42D-AB16-B64D-989C-7F6CFC4884E2}" dt="2022-01-12T00:08:28.972" v="1992" actId="26606"/>
          <ac:picMkLst>
            <pc:docMk/>
            <pc:sldMk cId="3910367718" sldId="261"/>
            <ac:picMk id="8" creationId="{D94AD001-F577-6A42-8BE4-CECD3108878E}"/>
          </ac:picMkLst>
        </pc:picChg>
      </pc:sldChg>
      <pc:sldChg chg="addSp delSp modSp new mod setBg">
        <pc:chgData name="Dora Elez" userId="17a5274d-f092-4c59-9bd9-001450e55529" providerId="ADAL" clId="{6DEDD42D-AB16-B64D-989C-7F6CFC4884E2}" dt="2022-01-11T22:41:37.511" v="1897" actId="14100"/>
        <pc:sldMkLst>
          <pc:docMk/>
          <pc:sldMk cId="4193023130" sldId="262"/>
        </pc:sldMkLst>
        <pc:spChg chg="del">
          <ac:chgData name="Dora Elez" userId="17a5274d-f092-4c59-9bd9-001450e55529" providerId="ADAL" clId="{6DEDD42D-AB16-B64D-989C-7F6CFC4884E2}" dt="2022-01-11T22:33:09.407" v="1882" actId="21"/>
          <ac:spMkLst>
            <pc:docMk/>
            <pc:sldMk cId="4193023130" sldId="262"/>
            <ac:spMk id="2" creationId="{FAD29CC3-6477-E141-975E-9F90CC8A1B23}"/>
          </ac:spMkLst>
        </pc:spChg>
        <pc:spChg chg="del mod">
          <ac:chgData name="Dora Elez" userId="17a5274d-f092-4c59-9bd9-001450e55529" providerId="ADAL" clId="{6DEDD42D-AB16-B64D-989C-7F6CFC4884E2}" dt="2022-01-11T22:40:51.544" v="1886" actId="931"/>
          <ac:spMkLst>
            <pc:docMk/>
            <pc:sldMk cId="4193023130" sldId="262"/>
            <ac:spMk id="3" creationId="{B0F6BCB9-D26D-4E49-8AB1-929C57BA6CF1}"/>
          </ac:spMkLst>
        </pc:spChg>
        <pc:spChg chg="add del">
          <ac:chgData name="Dora Elez" userId="17a5274d-f092-4c59-9bd9-001450e55529" providerId="ADAL" clId="{6DEDD42D-AB16-B64D-989C-7F6CFC4884E2}" dt="2022-01-11T22:41:09.097" v="1888" actId="26606"/>
          <ac:spMkLst>
            <pc:docMk/>
            <pc:sldMk cId="4193023130" sldId="262"/>
            <ac:spMk id="9" creationId="{4F76AACD-38AE-4ED6-9340-D9779235886D}"/>
          </ac:spMkLst>
        </pc:spChg>
        <pc:spChg chg="add del">
          <ac:chgData name="Dora Elez" userId="17a5274d-f092-4c59-9bd9-001450e55529" providerId="ADAL" clId="{6DEDD42D-AB16-B64D-989C-7F6CFC4884E2}" dt="2022-01-11T22:41:09.097" v="1888" actId="26606"/>
          <ac:spMkLst>
            <pc:docMk/>
            <pc:sldMk cId="4193023130" sldId="262"/>
            <ac:spMk id="11" creationId="{75781A7A-4894-41BF-91BF-436A9ABDB83D}"/>
          </ac:spMkLst>
        </pc:spChg>
        <pc:spChg chg="add del">
          <ac:chgData name="Dora Elez" userId="17a5274d-f092-4c59-9bd9-001450e55529" providerId="ADAL" clId="{6DEDD42D-AB16-B64D-989C-7F6CFC4884E2}" dt="2022-01-11T22:41:16.995" v="1890" actId="26606"/>
          <ac:spMkLst>
            <pc:docMk/>
            <pc:sldMk cId="4193023130" sldId="262"/>
            <ac:spMk id="13" creationId="{466A9AE5-69DF-4153-B35A-94BDEF32EB06}"/>
          </ac:spMkLst>
        </pc:spChg>
        <pc:spChg chg="add del">
          <ac:chgData name="Dora Elez" userId="17a5274d-f092-4c59-9bd9-001450e55529" providerId="ADAL" clId="{6DEDD42D-AB16-B64D-989C-7F6CFC4884E2}" dt="2022-01-11T22:41:16.995" v="1890" actId="26606"/>
          <ac:spMkLst>
            <pc:docMk/>
            <pc:sldMk cId="4193023130" sldId="262"/>
            <ac:spMk id="14" creationId="{159B5318-27A8-4E50-80D9-B92D4F28EA61}"/>
          </ac:spMkLst>
        </pc:spChg>
        <pc:picChg chg="add mod ord">
          <ac:chgData name="Dora Elez" userId="17a5274d-f092-4c59-9bd9-001450e55529" providerId="ADAL" clId="{6DEDD42D-AB16-B64D-989C-7F6CFC4884E2}" dt="2022-01-11T22:41:37.511" v="1897" actId="14100"/>
          <ac:picMkLst>
            <pc:docMk/>
            <pc:sldMk cId="4193023130" sldId="262"/>
            <ac:picMk id="4" creationId="{34E36AE2-ABEF-CA48-AAA0-BF8672480669}"/>
          </ac:picMkLst>
        </pc:picChg>
      </pc:sldChg>
      <pc:sldChg chg="addSp modSp new mod setBg">
        <pc:chgData name="Dora Elez" userId="17a5274d-f092-4c59-9bd9-001450e55529" providerId="ADAL" clId="{6DEDD42D-AB16-B64D-989C-7F6CFC4884E2}" dt="2022-01-11T23:59:06.939" v="1970" actId="26606"/>
        <pc:sldMkLst>
          <pc:docMk/>
          <pc:sldMk cId="2032537695" sldId="263"/>
        </pc:sldMkLst>
        <pc:spChg chg="mod">
          <ac:chgData name="Dora Elez" userId="17a5274d-f092-4c59-9bd9-001450e55529" providerId="ADAL" clId="{6DEDD42D-AB16-B64D-989C-7F6CFC4884E2}" dt="2022-01-11T23:59:06.939" v="1970" actId="26606"/>
          <ac:spMkLst>
            <pc:docMk/>
            <pc:sldMk cId="2032537695" sldId="263"/>
            <ac:spMk id="2" creationId="{3B011016-9A4F-A249-B44D-35FE16CDD2F2}"/>
          </ac:spMkLst>
        </pc:spChg>
        <pc:spChg chg="mod">
          <ac:chgData name="Dora Elez" userId="17a5274d-f092-4c59-9bd9-001450e55529" providerId="ADAL" clId="{6DEDD42D-AB16-B64D-989C-7F6CFC4884E2}" dt="2022-01-11T23:59:06.939" v="1970" actId="26606"/>
          <ac:spMkLst>
            <pc:docMk/>
            <pc:sldMk cId="2032537695" sldId="263"/>
            <ac:spMk id="3" creationId="{F458BADF-8E86-BE48-8CD9-8107B4F4C69A}"/>
          </ac:spMkLst>
        </pc:spChg>
        <pc:picChg chg="add mod">
          <ac:chgData name="Dora Elez" userId="17a5274d-f092-4c59-9bd9-001450e55529" providerId="ADAL" clId="{6DEDD42D-AB16-B64D-989C-7F6CFC4884E2}" dt="2022-01-11T23:59:06.939" v="1970" actId="26606"/>
          <ac:picMkLst>
            <pc:docMk/>
            <pc:sldMk cId="2032537695" sldId="263"/>
            <ac:picMk id="4" creationId="{1A4B72F4-92DD-CE4B-9FFB-673DAFD6EEF4}"/>
          </ac:picMkLst>
        </pc:picChg>
      </pc:sldChg>
      <pc:sldChg chg="del">
        <pc:chgData name="Dora Elez" userId="17a5274d-f092-4c59-9bd9-001450e55529" providerId="ADAL" clId="{6DEDD42D-AB16-B64D-989C-7F6CFC4884E2}" dt="2022-01-13T11:29:06.521" v="2070" actId="2696"/>
        <pc:sldMkLst>
          <pc:docMk/>
          <pc:sldMk cId="92519833" sldId="264"/>
        </pc:sldMkLst>
      </pc:sldChg>
      <pc:sldChg chg="modSp new">
        <pc:chgData name="Dora Elez" userId="17a5274d-f092-4c59-9bd9-001450e55529" providerId="ADAL" clId="{6DEDD42D-AB16-B64D-989C-7F6CFC4884E2}" dt="2022-01-13T11:23:44.305" v="2009" actId="1576"/>
        <pc:sldMkLst>
          <pc:docMk/>
          <pc:sldMk cId="1881023040" sldId="264"/>
        </pc:sldMkLst>
        <pc:spChg chg="mod">
          <ac:chgData name="Dora Elez" userId="17a5274d-f092-4c59-9bd9-001450e55529" providerId="ADAL" clId="{6DEDD42D-AB16-B64D-989C-7F6CFC4884E2}" dt="2022-01-13T11:20:52.679" v="1999" actId="20577"/>
          <ac:spMkLst>
            <pc:docMk/>
            <pc:sldMk cId="1881023040" sldId="264"/>
            <ac:spMk id="2" creationId="{BBE409DC-B388-C24C-8E7C-C3AEA26FF5F8}"/>
          </ac:spMkLst>
        </pc:spChg>
        <pc:spChg chg="mod">
          <ac:chgData name="Dora Elez" userId="17a5274d-f092-4c59-9bd9-001450e55529" providerId="ADAL" clId="{6DEDD42D-AB16-B64D-989C-7F6CFC4884E2}" dt="2022-01-13T11:23:44.305" v="2009" actId="1576"/>
          <ac:spMkLst>
            <pc:docMk/>
            <pc:sldMk cId="1881023040" sldId="264"/>
            <ac:spMk id="3" creationId="{82D7D2AA-1A74-E748-BA0A-DA98CF38708D}"/>
          </ac:spMkLst>
        </pc:spChg>
      </pc:sldChg>
    </pc:docChg>
  </pc:docChgLst>
  <pc:docChgLst>
    <pc:chgData name="Dora Elez" userId="S::dora.elez@skole.hr::17a5274d-f092-4c59-9bd9-001450e55529" providerId="AD" clId="Web-{29C5B040-3B94-4D0F-A74F-6490F85C9281}"/>
    <pc:docChg chg="addSld modSld">
      <pc:chgData name="Dora Elez" userId="S::dora.elez@skole.hr::17a5274d-f092-4c59-9bd9-001450e55529" providerId="AD" clId="Web-{29C5B040-3B94-4D0F-A74F-6490F85C9281}" dt="2022-01-13T11:22:53.423" v="23" actId="20577"/>
      <pc:docMkLst>
        <pc:docMk/>
      </pc:docMkLst>
      <pc:sldChg chg="modSp new">
        <pc:chgData name="Dora Elez" userId="S::dora.elez@skole.hr::17a5274d-f092-4c59-9bd9-001450e55529" providerId="AD" clId="Web-{29C5B040-3B94-4D0F-A74F-6490F85C9281}" dt="2022-01-13T11:22:53.423" v="23" actId="20577"/>
        <pc:sldMkLst>
          <pc:docMk/>
          <pc:sldMk cId="92519833" sldId="264"/>
        </pc:sldMkLst>
        <pc:spChg chg="mod">
          <ac:chgData name="Dora Elez" userId="S::dora.elez@skole.hr::17a5274d-f092-4c59-9bd9-001450e55529" providerId="AD" clId="Web-{29C5B040-3B94-4D0F-A74F-6490F85C9281}" dt="2022-01-13T11:10:39.963" v="3" actId="20577"/>
          <ac:spMkLst>
            <pc:docMk/>
            <pc:sldMk cId="92519833" sldId="264"/>
            <ac:spMk id="2" creationId="{2552E12F-6E09-4B5B-B7C0-79F2F774F47D}"/>
          </ac:spMkLst>
        </pc:spChg>
        <pc:spChg chg="mod">
          <ac:chgData name="Dora Elez" userId="S::dora.elez@skole.hr::17a5274d-f092-4c59-9bd9-001450e55529" providerId="AD" clId="Web-{29C5B040-3B94-4D0F-A74F-6490F85C9281}" dt="2022-01-13T11:22:53.423" v="23" actId="20577"/>
          <ac:spMkLst>
            <pc:docMk/>
            <pc:sldMk cId="92519833" sldId="264"/>
            <ac:spMk id="3" creationId="{5D9EEC6E-C98D-43A6-B958-02927E62D46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D7B8EE-0658-41FE-A6B1-02FAFB4E250C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C95B0E3-519F-47CD-B2E5-73CC92740680}">
      <dgm:prSet/>
      <dgm:spPr/>
      <dgm:t>
        <a:bodyPr/>
        <a:lstStyle/>
        <a:p>
          <a:r>
            <a:rPr lang="hr-HR"/>
            <a:t>prekomjerna žeđ</a:t>
          </a:r>
          <a:endParaRPr lang="en-US"/>
        </a:p>
      </dgm:t>
    </dgm:pt>
    <dgm:pt modelId="{B1E1AD98-CE52-4EF0-9E5F-763936FFF36A}" type="parTrans" cxnId="{8BD8D4F4-CDBB-46FC-9CDE-DA24E486DD71}">
      <dgm:prSet/>
      <dgm:spPr/>
      <dgm:t>
        <a:bodyPr/>
        <a:lstStyle/>
        <a:p>
          <a:endParaRPr lang="en-US"/>
        </a:p>
      </dgm:t>
    </dgm:pt>
    <dgm:pt modelId="{F0B17618-E5CB-4072-830A-7CBF0C81F5DA}" type="sibTrans" cxnId="{8BD8D4F4-CDBB-46FC-9CDE-DA24E486DD71}">
      <dgm:prSet/>
      <dgm:spPr/>
      <dgm:t>
        <a:bodyPr/>
        <a:lstStyle/>
        <a:p>
          <a:endParaRPr lang="en-US"/>
        </a:p>
      </dgm:t>
    </dgm:pt>
    <dgm:pt modelId="{5A615011-14D1-4BA3-9E1E-F49405C78163}">
      <dgm:prSet/>
      <dgm:spPr/>
      <dgm:t>
        <a:bodyPr/>
        <a:lstStyle/>
        <a:p>
          <a:r>
            <a:rPr lang="hr-HR"/>
            <a:t>učestalo mokrenje</a:t>
          </a:r>
          <a:endParaRPr lang="en-US"/>
        </a:p>
      </dgm:t>
    </dgm:pt>
    <dgm:pt modelId="{36E0A1B8-CC7D-488E-9511-8BFCBAD7D8D2}" type="parTrans" cxnId="{0B002E76-7A65-4BF8-86FB-129711700851}">
      <dgm:prSet/>
      <dgm:spPr/>
      <dgm:t>
        <a:bodyPr/>
        <a:lstStyle/>
        <a:p>
          <a:endParaRPr lang="en-US"/>
        </a:p>
      </dgm:t>
    </dgm:pt>
    <dgm:pt modelId="{4E998166-1577-400D-AB39-9EE07B3D575E}" type="sibTrans" cxnId="{0B002E76-7A65-4BF8-86FB-129711700851}">
      <dgm:prSet/>
      <dgm:spPr/>
      <dgm:t>
        <a:bodyPr/>
        <a:lstStyle/>
        <a:p>
          <a:endParaRPr lang="en-US"/>
        </a:p>
      </dgm:t>
    </dgm:pt>
    <dgm:pt modelId="{5D27AF07-CE8C-46FA-B06F-B7DDCA69F4B1}">
      <dgm:prSet/>
      <dgm:spPr/>
      <dgm:t>
        <a:bodyPr/>
        <a:lstStyle/>
        <a:p>
          <a:r>
            <a:rPr lang="hr-HR"/>
            <a:t>neobjašnjivi gubitak tjelesne težine</a:t>
          </a:r>
          <a:endParaRPr lang="en-US"/>
        </a:p>
      </dgm:t>
    </dgm:pt>
    <dgm:pt modelId="{15E839CE-3697-4EFF-B041-A90A0C0A1F34}" type="parTrans" cxnId="{8FB84BC9-90F3-4756-BE3F-46E4755A6879}">
      <dgm:prSet/>
      <dgm:spPr/>
      <dgm:t>
        <a:bodyPr/>
        <a:lstStyle/>
        <a:p>
          <a:endParaRPr lang="en-US"/>
        </a:p>
      </dgm:t>
    </dgm:pt>
    <dgm:pt modelId="{E7BD8925-31A3-4B58-B0AA-C478C385D45F}" type="sibTrans" cxnId="{8FB84BC9-90F3-4756-BE3F-46E4755A6879}">
      <dgm:prSet/>
      <dgm:spPr/>
      <dgm:t>
        <a:bodyPr/>
        <a:lstStyle/>
        <a:p>
          <a:endParaRPr lang="en-US"/>
        </a:p>
      </dgm:t>
    </dgm:pt>
    <dgm:pt modelId="{D9DC4B4B-6036-40B2-8BDC-99735264F42A}">
      <dgm:prSet/>
      <dgm:spPr/>
      <dgm:t>
        <a:bodyPr/>
        <a:lstStyle/>
        <a:p>
          <a:r>
            <a:rPr lang="hr-HR"/>
            <a:t>umor i iscrpljenost </a:t>
          </a:r>
          <a:endParaRPr lang="en-US"/>
        </a:p>
      </dgm:t>
    </dgm:pt>
    <dgm:pt modelId="{66E6755E-7B81-4131-945A-2EC5E5F46212}" type="parTrans" cxnId="{818489B3-2BE6-4726-B0B1-9196C50D8CB2}">
      <dgm:prSet/>
      <dgm:spPr/>
      <dgm:t>
        <a:bodyPr/>
        <a:lstStyle/>
        <a:p>
          <a:endParaRPr lang="en-US"/>
        </a:p>
      </dgm:t>
    </dgm:pt>
    <dgm:pt modelId="{00855A58-D2CA-4A7A-B906-4E0A674C6C83}" type="sibTrans" cxnId="{818489B3-2BE6-4726-B0B1-9196C50D8CB2}">
      <dgm:prSet/>
      <dgm:spPr/>
      <dgm:t>
        <a:bodyPr/>
        <a:lstStyle/>
        <a:p>
          <a:endParaRPr lang="en-US"/>
        </a:p>
      </dgm:t>
    </dgm:pt>
    <dgm:pt modelId="{21917EA1-0037-4C89-8D01-07DBE9B5C1CB}">
      <dgm:prSet/>
      <dgm:spPr/>
      <dgm:t>
        <a:bodyPr/>
        <a:lstStyle/>
        <a:p>
          <a:r>
            <a:rPr lang="hr-HR"/>
            <a:t>jaka glad</a:t>
          </a:r>
          <a:endParaRPr lang="en-US"/>
        </a:p>
      </dgm:t>
    </dgm:pt>
    <dgm:pt modelId="{91A9944A-92C8-4CC1-9E8E-7F66726843F7}" type="parTrans" cxnId="{07DF9EAD-BBF5-4667-BE14-8C47D417FBBE}">
      <dgm:prSet/>
      <dgm:spPr/>
      <dgm:t>
        <a:bodyPr/>
        <a:lstStyle/>
        <a:p>
          <a:endParaRPr lang="en-US"/>
        </a:p>
      </dgm:t>
    </dgm:pt>
    <dgm:pt modelId="{043D6C9C-BE9D-43E8-8E67-A001F073683C}" type="sibTrans" cxnId="{07DF9EAD-BBF5-4667-BE14-8C47D417FBBE}">
      <dgm:prSet/>
      <dgm:spPr/>
      <dgm:t>
        <a:bodyPr/>
        <a:lstStyle/>
        <a:p>
          <a:endParaRPr lang="en-US"/>
        </a:p>
      </dgm:t>
    </dgm:pt>
    <dgm:pt modelId="{6ED13F39-AF9E-4A77-A2EC-B21EB16150AB}">
      <dgm:prSet/>
      <dgm:spPr/>
      <dgm:t>
        <a:bodyPr/>
        <a:lstStyle/>
        <a:p>
          <a:r>
            <a:rPr lang="hr-HR"/>
            <a:t>mutni vid</a:t>
          </a:r>
          <a:endParaRPr lang="en-US"/>
        </a:p>
      </dgm:t>
    </dgm:pt>
    <dgm:pt modelId="{09FBB043-3ECB-4EAE-B7CE-8907332815DE}" type="parTrans" cxnId="{C2F4A63F-D01F-4BDD-B6B2-E1AD546DA462}">
      <dgm:prSet/>
      <dgm:spPr/>
      <dgm:t>
        <a:bodyPr/>
        <a:lstStyle/>
        <a:p>
          <a:endParaRPr lang="en-US"/>
        </a:p>
      </dgm:t>
    </dgm:pt>
    <dgm:pt modelId="{F230CDA8-B3D4-45DC-A008-8A3A6B72D9CB}" type="sibTrans" cxnId="{C2F4A63F-D01F-4BDD-B6B2-E1AD546DA462}">
      <dgm:prSet/>
      <dgm:spPr/>
      <dgm:t>
        <a:bodyPr/>
        <a:lstStyle/>
        <a:p>
          <a:endParaRPr lang="en-US"/>
        </a:p>
      </dgm:t>
    </dgm:pt>
    <dgm:pt modelId="{772B2214-6A0E-46B9-98F8-A465CBF62C73}">
      <dgm:prSet/>
      <dgm:spPr/>
      <dgm:t>
        <a:bodyPr/>
        <a:lstStyle/>
        <a:p>
          <a:r>
            <a:rPr lang="hr-HR"/>
            <a:t>nedostatak koncentracije</a:t>
          </a:r>
          <a:endParaRPr lang="en-US"/>
        </a:p>
      </dgm:t>
    </dgm:pt>
    <dgm:pt modelId="{417EC6AD-4C6F-43FE-9F7B-99DB94DBD491}" type="parTrans" cxnId="{2A48D9F9-8F9A-457D-B907-77EA8577973E}">
      <dgm:prSet/>
      <dgm:spPr/>
      <dgm:t>
        <a:bodyPr/>
        <a:lstStyle/>
        <a:p>
          <a:endParaRPr lang="en-US"/>
        </a:p>
      </dgm:t>
    </dgm:pt>
    <dgm:pt modelId="{1BCEC4B5-C5AB-453E-82B8-0819CC6AD63D}" type="sibTrans" cxnId="{2A48D9F9-8F9A-457D-B907-77EA8577973E}">
      <dgm:prSet/>
      <dgm:spPr/>
      <dgm:t>
        <a:bodyPr/>
        <a:lstStyle/>
        <a:p>
          <a:endParaRPr lang="en-US"/>
        </a:p>
      </dgm:t>
    </dgm:pt>
    <dgm:pt modelId="{55191903-157F-4236-9AEE-A47FF87F8EF0}">
      <dgm:prSet/>
      <dgm:spPr/>
      <dgm:t>
        <a:bodyPr/>
        <a:lstStyle/>
        <a:p>
          <a:r>
            <a:rPr lang="hr-HR"/>
            <a:t>suha koža</a:t>
          </a:r>
          <a:endParaRPr lang="en-US"/>
        </a:p>
      </dgm:t>
    </dgm:pt>
    <dgm:pt modelId="{ECDD5C9F-2AEE-48BD-A7F9-05D01F65761C}" type="parTrans" cxnId="{F85F2299-F0B1-414D-B270-A7628876F22D}">
      <dgm:prSet/>
      <dgm:spPr/>
      <dgm:t>
        <a:bodyPr/>
        <a:lstStyle/>
        <a:p>
          <a:endParaRPr lang="en-US"/>
        </a:p>
      </dgm:t>
    </dgm:pt>
    <dgm:pt modelId="{E3DC3376-C69A-4083-925A-46BC73A1487B}" type="sibTrans" cxnId="{F85F2299-F0B1-414D-B270-A7628876F22D}">
      <dgm:prSet/>
      <dgm:spPr/>
      <dgm:t>
        <a:bodyPr/>
        <a:lstStyle/>
        <a:p>
          <a:endParaRPr lang="en-US"/>
        </a:p>
      </dgm:t>
    </dgm:pt>
    <dgm:pt modelId="{93ED7811-C416-4D9F-9016-74BBDAA85254}">
      <dgm:prSet/>
      <dgm:spPr/>
      <dgm:t>
        <a:bodyPr/>
        <a:lstStyle/>
        <a:p>
          <a:r>
            <a:rPr lang="hr-HR"/>
            <a:t>rane koje sporo zacjeljuju</a:t>
          </a:r>
          <a:endParaRPr lang="en-US"/>
        </a:p>
      </dgm:t>
    </dgm:pt>
    <dgm:pt modelId="{AA34D73C-733C-432B-99EE-3F5F55FAFE41}" type="parTrans" cxnId="{DF8A1D5A-1B99-4784-AE2C-9A75273FE40B}">
      <dgm:prSet/>
      <dgm:spPr/>
      <dgm:t>
        <a:bodyPr/>
        <a:lstStyle/>
        <a:p>
          <a:endParaRPr lang="en-US"/>
        </a:p>
      </dgm:t>
    </dgm:pt>
    <dgm:pt modelId="{02D5AC58-8F48-4FC9-AC3F-D673AE625F2C}" type="sibTrans" cxnId="{DF8A1D5A-1B99-4784-AE2C-9A75273FE40B}">
      <dgm:prSet/>
      <dgm:spPr/>
      <dgm:t>
        <a:bodyPr/>
        <a:lstStyle/>
        <a:p>
          <a:endParaRPr lang="en-US"/>
        </a:p>
      </dgm:t>
    </dgm:pt>
    <dgm:pt modelId="{1634E2EC-3F2D-4616-AD42-7C643B0956AC}">
      <dgm:prSet/>
      <dgm:spPr/>
      <dgm:t>
        <a:bodyPr/>
        <a:lstStyle/>
        <a:p>
          <a:r>
            <a:rPr lang="hr-HR"/>
            <a:t>češće infekcije nego obično </a:t>
          </a:r>
        </a:p>
        <a:p>
          <a:r>
            <a:rPr lang="hr-HR"/>
            <a:t>trnci u stopalima</a:t>
          </a:r>
          <a:endParaRPr lang="en-US"/>
        </a:p>
      </dgm:t>
    </dgm:pt>
    <dgm:pt modelId="{9DD1D73C-1650-40D1-B628-A8FF33EC1A63}" type="parTrans" cxnId="{C69FB548-9C57-439A-A6BC-4EB386DBD4EF}">
      <dgm:prSet/>
      <dgm:spPr/>
      <dgm:t>
        <a:bodyPr/>
        <a:lstStyle/>
        <a:p>
          <a:endParaRPr lang="en-US"/>
        </a:p>
      </dgm:t>
    </dgm:pt>
    <dgm:pt modelId="{E9F81893-FBFA-4BAA-890D-4B8630C23A62}" type="sibTrans" cxnId="{C69FB548-9C57-439A-A6BC-4EB386DBD4EF}">
      <dgm:prSet/>
      <dgm:spPr/>
      <dgm:t>
        <a:bodyPr/>
        <a:lstStyle/>
        <a:p>
          <a:endParaRPr lang="en-US"/>
        </a:p>
      </dgm:t>
    </dgm:pt>
    <dgm:pt modelId="{F1D4BDE9-867E-5241-B4DC-D5395BC63D96}" type="pres">
      <dgm:prSet presAssocID="{5BD7B8EE-0658-41FE-A6B1-02FAFB4E250C}" presName="vert0" presStyleCnt="0">
        <dgm:presLayoutVars>
          <dgm:dir/>
          <dgm:animOne val="branch"/>
          <dgm:animLvl val="lvl"/>
        </dgm:presLayoutVars>
      </dgm:prSet>
      <dgm:spPr/>
    </dgm:pt>
    <dgm:pt modelId="{4A2F85AD-32DE-C940-9217-F51C92211D17}" type="pres">
      <dgm:prSet presAssocID="{FC95B0E3-519F-47CD-B2E5-73CC92740680}" presName="thickLine" presStyleLbl="alignNode1" presStyleIdx="0" presStyleCnt="10"/>
      <dgm:spPr/>
    </dgm:pt>
    <dgm:pt modelId="{07C5042C-6D9A-4E43-B347-F504F25103D8}" type="pres">
      <dgm:prSet presAssocID="{FC95B0E3-519F-47CD-B2E5-73CC92740680}" presName="horz1" presStyleCnt="0"/>
      <dgm:spPr/>
    </dgm:pt>
    <dgm:pt modelId="{573FA685-7452-C746-A3EE-0CC65ACB6F22}" type="pres">
      <dgm:prSet presAssocID="{FC95B0E3-519F-47CD-B2E5-73CC92740680}" presName="tx1" presStyleLbl="revTx" presStyleIdx="0" presStyleCnt="10"/>
      <dgm:spPr/>
    </dgm:pt>
    <dgm:pt modelId="{A914020D-F9C1-0746-9240-39C88A21B120}" type="pres">
      <dgm:prSet presAssocID="{FC95B0E3-519F-47CD-B2E5-73CC92740680}" presName="vert1" presStyleCnt="0"/>
      <dgm:spPr/>
    </dgm:pt>
    <dgm:pt modelId="{A57F4BE2-F8CF-594B-A2CA-179141179F21}" type="pres">
      <dgm:prSet presAssocID="{5A615011-14D1-4BA3-9E1E-F49405C78163}" presName="thickLine" presStyleLbl="alignNode1" presStyleIdx="1" presStyleCnt="10"/>
      <dgm:spPr/>
    </dgm:pt>
    <dgm:pt modelId="{78693BCF-BD71-F545-A694-00612D00CE33}" type="pres">
      <dgm:prSet presAssocID="{5A615011-14D1-4BA3-9E1E-F49405C78163}" presName="horz1" presStyleCnt="0"/>
      <dgm:spPr/>
    </dgm:pt>
    <dgm:pt modelId="{F00A7A1F-DC79-AA49-918F-41C6F1904C53}" type="pres">
      <dgm:prSet presAssocID="{5A615011-14D1-4BA3-9E1E-F49405C78163}" presName="tx1" presStyleLbl="revTx" presStyleIdx="1" presStyleCnt="10"/>
      <dgm:spPr/>
    </dgm:pt>
    <dgm:pt modelId="{7FC1EBC6-AB2B-1246-92F7-68A479429CBB}" type="pres">
      <dgm:prSet presAssocID="{5A615011-14D1-4BA3-9E1E-F49405C78163}" presName="vert1" presStyleCnt="0"/>
      <dgm:spPr/>
    </dgm:pt>
    <dgm:pt modelId="{99467A68-723C-D84B-A8B6-C8E3F71CAF18}" type="pres">
      <dgm:prSet presAssocID="{5D27AF07-CE8C-46FA-B06F-B7DDCA69F4B1}" presName="thickLine" presStyleLbl="alignNode1" presStyleIdx="2" presStyleCnt="10"/>
      <dgm:spPr/>
    </dgm:pt>
    <dgm:pt modelId="{E5B18877-89C7-1549-9CAB-391A647CDEEA}" type="pres">
      <dgm:prSet presAssocID="{5D27AF07-CE8C-46FA-B06F-B7DDCA69F4B1}" presName="horz1" presStyleCnt="0"/>
      <dgm:spPr/>
    </dgm:pt>
    <dgm:pt modelId="{87918A34-5486-D940-85FE-73D408F060C2}" type="pres">
      <dgm:prSet presAssocID="{5D27AF07-CE8C-46FA-B06F-B7DDCA69F4B1}" presName="tx1" presStyleLbl="revTx" presStyleIdx="2" presStyleCnt="10"/>
      <dgm:spPr/>
    </dgm:pt>
    <dgm:pt modelId="{4C871FE2-4B0A-EE49-AD16-64921CFC28D3}" type="pres">
      <dgm:prSet presAssocID="{5D27AF07-CE8C-46FA-B06F-B7DDCA69F4B1}" presName="vert1" presStyleCnt="0"/>
      <dgm:spPr/>
    </dgm:pt>
    <dgm:pt modelId="{18DDF7EB-3ECC-AB49-A73F-C691007A6A96}" type="pres">
      <dgm:prSet presAssocID="{D9DC4B4B-6036-40B2-8BDC-99735264F42A}" presName="thickLine" presStyleLbl="alignNode1" presStyleIdx="3" presStyleCnt="10"/>
      <dgm:spPr/>
    </dgm:pt>
    <dgm:pt modelId="{92EBFD2D-EDA1-234D-909D-AC8B1F8951F8}" type="pres">
      <dgm:prSet presAssocID="{D9DC4B4B-6036-40B2-8BDC-99735264F42A}" presName="horz1" presStyleCnt="0"/>
      <dgm:spPr/>
    </dgm:pt>
    <dgm:pt modelId="{152F6858-D369-7043-B947-7A443B8142D6}" type="pres">
      <dgm:prSet presAssocID="{D9DC4B4B-6036-40B2-8BDC-99735264F42A}" presName="tx1" presStyleLbl="revTx" presStyleIdx="3" presStyleCnt="10"/>
      <dgm:spPr/>
    </dgm:pt>
    <dgm:pt modelId="{8E30138C-A886-D44F-9F9E-563D53174B27}" type="pres">
      <dgm:prSet presAssocID="{D9DC4B4B-6036-40B2-8BDC-99735264F42A}" presName="vert1" presStyleCnt="0"/>
      <dgm:spPr/>
    </dgm:pt>
    <dgm:pt modelId="{2CB3EB7E-445A-1143-919E-74431108BD86}" type="pres">
      <dgm:prSet presAssocID="{21917EA1-0037-4C89-8D01-07DBE9B5C1CB}" presName="thickLine" presStyleLbl="alignNode1" presStyleIdx="4" presStyleCnt="10"/>
      <dgm:spPr/>
    </dgm:pt>
    <dgm:pt modelId="{AA3159DA-1E2D-AC49-B314-2739EBB4B4B8}" type="pres">
      <dgm:prSet presAssocID="{21917EA1-0037-4C89-8D01-07DBE9B5C1CB}" presName="horz1" presStyleCnt="0"/>
      <dgm:spPr/>
    </dgm:pt>
    <dgm:pt modelId="{2F0DEB9F-FFD5-EB45-8D4F-BCCEDC12CF29}" type="pres">
      <dgm:prSet presAssocID="{21917EA1-0037-4C89-8D01-07DBE9B5C1CB}" presName="tx1" presStyleLbl="revTx" presStyleIdx="4" presStyleCnt="10"/>
      <dgm:spPr/>
    </dgm:pt>
    <dgm:pt modelId="{32798F2F-B01E-CA43-9893-79D20E9C2B22}" type="pres">
      <dgm:prSet presAssocID="{21917EA1-0037-4C89-8D01-07DBE9B5C1CB}" presName="vert1" presStyleCnt="0"/>
      <dgm:spPr/>
    </dgm:pt>
    <dgm:pt modelId="{AF364660-D160-474D-A84F-5DAADD1C6318}" type="pres">
      <dgm:prSet presAssocID="{6ED13F39-AF9E-4A77-A2EC-B21EB16150AB}" presName="thickLine" presStyleLbl="alignNode1" presStyleIdx="5" presStyleCnt="10"/>
      <dgm:spPr/>
    </dgm:pt>
    <dgm:pt modelId="{25283D35-F167-8C42-9F61-AF16727704E8}" type="pres">
      <dgm:prSet presAssocID="{6ED13F39-AF9E-4A77-A2EC-B21EB16150AB}" presName="horz1" presStyleCnt="0"/>
      <dgm:spPr/>
    </dgm:pt>
    <dgm:pt modelId="{15447D8B-3B51-2F48-88FF-C07DC2CC6CEE}" type="pres">
      <dgm:prSet presAssocID="{6ED13F39-AF9E-4A77-A2EC-B21EB16150AB}" presName="tx1" presStyleLbl="revTx" presStyleIdx="5" presStyleCnt="10"/>
      <dgm:spPr/>
    </dgm:pt>
    <dgm:pt modelId="{F338D10A-DEFB-9D4C-8D77-12882290E5BF}" type="pres">
      <dgm:prSet presAssocID="{6ED13F39-AF9E-4A77-A2EC-B21EB16150AB}" presName="vert1" presStyleCnt="0"/>
      <dgm:spPr/>
    </dgm:pt>
    <dgm:pt modelId="{9A2D31F9-E9E8-ED4D-944F-CFDEEE42B27E}" type="pres">
      <dgm:prSet presAssocID="{772B2214-6A0E-46B9-98F8-A465CBF62C73}" presName="thickLine" presStyleLbl="alignNode1" presStyleIdx="6" presStyleCnt="10"/>
      <dgm:spPr/>
    </dgm:pt>
    <dgm:pt modelId="{41884DC6-6836-E54D-B646-CF90B7DAC16F}" type="pres">
      <dgm:prSet presAssocID="{772B2214-6A0E-46B9-98F8-A465CBF62C73}" presName="horz1" presStyleCnt="0"/>
      <dgm:spPr/>
    </dgm:pt>
    <dgm:pt modelId="{1D879268-EEC6-2F4E-AD2B-DA9B87D5BEBA}" type="pres">
      <dgm:prSet presAssocID="{772B2214-6A0E-46B9-98F8-A465CBF62C73}" presName="tx1" presStyleLbl="revTx" presStyleIdx="6" presStyleCnt="10"/>
      <dgm:spPr/>
    </dgm:pt>
    <dgm:pt modelId="{11B8FAF8-E2BA-7D4E-905D-CC53D7DB4517}" type="pres">
      <dgm:prSet presAssocID="{772B2214-6A0E-46B9-98F8-A465CBF62C73}" presName="vert1" presStyleCnt="0"/>
      <dgm:spPr/>
    </dgm:pt>
    <dgm:pt modelId="{7EB2249F-C66D-6F49-A71B-9ED57CFD2D44}" type="pres">
      <dgm:prSet presAssocID="{55191903-157F-4236-9AEE-A47FF87F8EF0}" presName="thickLine" presStyleLbl="alignNode1" presStyleIdx="7" presStyleCnt="10"/>
      <dgm:spPr/>
    </dgm:pt>
    <dgm:pt modelId="{5E77D7E1-1873-7948-9B2D-A1B04EBFD2C6}" type="pres">
      <dgm:prSet presAssocID="{55191903-157F-4236-9AEE-A47FF87F8EF0}" presName="horz1" presStyleCnt="0"/>
      <dgm:spPr/>
    </dgm:pt>
    <dgm:pt modelId="{91507F85-8D10-2D4F-8B56-003437F20450}" type="pres">
      <dgm:prSet presAssocID="{55191903-157F-4236-9AEE-A47FF87F8EF0}" presName="tx1" presStyleLbl="revTx" presStyleIdx="7" presStyleCnt="10"/>
      <dgm:spPr/>
    </dgm:pt>
    <dgm:pt modelId="{322ED8AA-56E8-8144-B1FE-67A3E35AC407}" type="pres">
      <dgm:prSet presAssocID="{55191903-157F-4236-9AEE-A47FF87F8EF0}" presName="vert1" presStyleCnt="0"/>
      <dgm:spPr/>
    </dgm:pt>
    <dgm:pt modelId="{A30DB133-C7E1-B543-B397-8EC42A47E921}" type="pres">
      <dgm:prSet presAssocID="{93ED7811-C416-4D9F-9016-74BBDAA85254}" presName="thickLine" presStyleLbl="alignNode1" presStyleIdx="8" presStyleCnt="10"/>
      <dgm:spPr/>
    </dgm:pt>
    <dgm:pt modelId="{41A3AF9F-C5C8-DC41-8835-0788BDB59F3D}" type="pres">
      <dgm:prSet presAssocID="{93ED7811-C416-4D9F-9016-74BBDAA85254}" presName="horz1" presStyleCnt="0"/>
      <dgm:spPr/>
    </dgm:pt>
    <dgm:pt modelId="{871E5E4D-6076-6440-97E0-03B1E50DD33A}" type="pres">
      <dgm:prSet presAssocID="{93ED7811-C416-4D9F-9016-74BBDAA85254}" presName="tx1" presStyleLbl="revTx" presStyleIdx="8" presStyleCnt="10"/>
      <dgm:spPr/>
    </dgm:pt>
    <dgm:pt modelId="{558AA06A-55CB-F448-9309-5663F37AB0C7}" type="pres">
      <dgm:prSet presAssocID="{93ED7811-C416-4D9F-9016-74BBDAA85254}" presName="vert1" presStyleCnt="0"/>
      <dgm:spPr/>
    </dgm:pt>
    <dgm:pt modelId="{6EB442DA-2521-6447-A4A2-AB2B41255DCB}" type="pres">
      <dgm:prSet presAssocID="{1634E2EC-3F2D-4616-AD42-7C643B0956AC}" presName="thickLine" presStyleLbl="alignNode1" presStyleIdx="9" presStyleCnt="10"/>
      <dgm:spPr/>
    </dgm:pt>
    <dgm:pt modelId="{62306FA6-DF38-454B-8CC6-961829ACB8EC}" type="pres">
      <dgm:prSet presAssocID="{1634E2EC-3F2D-4616-AD42-7C643B0956AC}" presName="horz1" presStyleCnt="0"/>
      <dgm:spPr/>
    </dgm:pt>
    <dgm:pt modelId="{F5BDB520-792F-BA48-815C-67E828AABDF6}" type="pres">
      <dgm:prSet presAssocID="{1634E2EC-3F2D-4616-AD42-7C643B0956AC}" presName="tx1" presStyleLbl="revTx" presStyleIdx="9" presStyleCnt="10"/>
      <dgm:spPr/>
    </dgm:pt>
    <dgm:pt modelId="{B9D04B06-BA67-FF4B-82D7-D69B41DF5F6A}" type="pres">
      <dgm:prSet presAssocID="{1634E2EC-3F2D-4616-AD42-7C643B0956AC}" presName="vert1" presStyleCnt="0"/>
      <dgm:spPr/>
    </dgm:pt>
  </dgm:ptLst>
  <dgm:cxnLst>
    <dgm:cxn modelId="{7E22EF1A-DD69-5640-9984-63DEBA18B404}" type="presOf" srcId="{1634E2EC-3F2D-4616-AD42-7C643B0956AC}" destId="{F5BDB520-792F-BA48-815C-67E828AABDF6}" srcOrd="0" destOrd="0" presId="urn:microsoft.com/office/officeart/2008/layout/LinedList"/>
    <dgm:cxn modelId="{C8592429-E8B4-C54A-84DA-2607D96D8908}" type="presOf" srcId="{5A615011-14D1-4BA3-9E1E-F49405C78163}" destId="{F00A7A1F-DC79-AA49-918F-41C6F1904C53}" srcOrd="0" destOrd="0" presId="urn:microsoft.com/office/officeart/2008/layout/LinedList"/>
    <dgm:cxn modelId="{A90E943A-B928-374B-9452-7A1483EA5C70}" type="presOf" srcId="{55191903-157F-4236-9AEE-A47FF87F8EF0}" destId="{91507F85-8D10-2D4F-8B56-003437F20450}" srcOrd="0" destOrd="0" presId="urn:microsoft.com/office/officeart/2008/layout/LinedList"/>
    <dgm:cxn modelId="{C2F4A63F-D01F-4BDD-B6B2-E1AD546DA462}" srcId="{5BD7B8EE-0658-41FE-A6B1-02FAFB4E250C}" destId="{6ED13F39-AF9E-4A77-A2EC-B21EB16150AB}" srcOrd="5" destOrd="0" parTransId="{09FBB043-3ECB-4EAE-B7CE-8907332815DE}" sibTransId="{F230CDA8-B3D4-45DC-A008-8A3A6B72D9CB}"/>
    <dgm:cxn modelId="{AF618A40-FBC9-0741-A69B-DF397561861C}" type="presOf" srcId="{5BD7B8EE-0658-41FE-A6B1-02FAFB4E250C}" destId="{F1D4BDE9-867E-5241-B4DC-D5395BC63D96}" srcOrd="0" destOrd="0" presId="urn:microsoft.com/office/officeart/2008/layout/LinedList"/>
    <dgm:cxn modelId="{27842C66-4854-4B44-8BE5-3D39C187DA02}" type="presOf" srcId="{6ED13F39-AF9E-4A77-A2EC-B21EB16150AB}" destId="{15447D8B-3B51-2F48-88FF-C07DC2CC6CEE}" srcOrd="0" destOrd="0" presId="urn:microsoft.com/office/officeart/2008/layout/LinedList"/>
    <dgm:cxn modelId="{C69FB548-9C57-439A-A6BC-4EB386DBD4EF}" srcId="{5BD7B8EE-0658-41FE-A6B1-02FAFB4E250C}" destId="{1634E2EC-3F2D-4616-AD42-7C643B0956AC}" srcOrd="9" destOrd="0" parTransId="{9DD1D73C-1650-40D1-B628-A8FF33EC1A63}" sibTransId="{E9F81893-FBFA-4BAA-890D-4B8630C23A62}"/>
    <dgm:cxn modelId="{0B002E76-7A65-4BF8-86FB-129711700851}" srcId="{5BD7B8EE-0658-41FE-A6B1-02FAFB4E250C}" destId="{5A615011-14D1-4BA3-9E1E-F49405C78163}" srcOrd="1" destOrd="0" parTransId="{36E0A1B8-CC7D-488E-9511-8BFCBAD7D8D2}" sibTransId="{4E998166-1577-400D-AB39-9EE07B3D575E}"/>
    <dgm:cxn modelId="{DF8A1D5A-1B99-4784-AE2C-9A75273FE40B}" srcId="{5BD7B8EE-0658-41FE-A6B1-02FAFB4E250C}" destId="{93ED7811-C416-4D9F-9016-74BBDAA85254}" srcOrd="8" destOrd="0" parTransId="{AA34D73C-733C-432B-99EE-3F5F55FAFE41}" sibTransId="{02D5AC58-8F48-4FC9-AC3F-D673AE625F2C}"/>
    <dgm:cxn modelId="{F85F2299-F0B1-414D-B270-A7628876F22D}" srcId="{5BD7B8EE-0658-41FE-A6B1-02FAFB4E250C}" destId="{55191903-157F-4236-9AEE-A47FF87F8EF0}" srcOrd="7" destOrd="0" parTransId="{ECDD5C9F-2AEE-48BD-A7F9-05D01F65761C}" sibTransId="{E3DC3376-C69A-4083-925A-46BC73A1487B}"/>
    <dgm:cxn modelId="{20DA7A99-9239-4148-8D08-BB845267225D}" type="presOf" srcId="{5D27AF07-CE8C-46FA-B06F-B7DDCA69F4B1}" destId="{87918A34-5486-D940-85FE-73D408F060C2}" srcOrd="0" destOrd="0" presId="urn:microsoft.com/office/officeart/2008/layout/LinedList"/>
    <dgm:cxn modelId="{DBDDFDAB-162B-D04C-AC04-F8C32CE60E9E}" type="presOf" srcId="{21917EA1-0037-4C89-8D01-07DBE9B5C1CB}" destId="{2F0DEB9F-FFD5-EB45-8D4F-BCCEDC12CF29}" srcOrd="0" destOrd="0" presId="urn:microsoft.com/office/officeart/2008/layout/LinedList"/>
    <dgm:cxn modelId="{07DF9EAD-BBF5-4667-BE14-8C47D417FBBE}" srcId="{5BD7B8EE-0658-41FE-A6B1-02FAFB4E250C}" destId="{21917EA1-0037-4C89-8D01-07DBE9B5C1CB}" srcOrd="4" destOrd="0" parTransId="{91A9944A-92C8-4CC1-9E8E-7F66726843F7}" sibTransId="{043D6C9C-BE9D-43E8-8E67-A001F073683C}"/>
    <dgm:cxn modelId="{818489B3-2BE6-4726-B0B1-9196C50D8CB2}" srcId="{5BD7B8EE-0658-41FE-A6B1-02FAFB4E250C}" destId="{D9DC4B4B-6036-40B2-8BDC-99735264F42A}" srcOrd="3" destOrd="0" parTransId="{66E6755E-7B81-4131-945A-2EC5E5F46212}" sibTransId="{00855A58-D2CA-4A7A-B906-4E0A674C6C83}"/>
    <dgm:cxn modelId="{77FE4FBC-C82C-B549-88BD-ABF7495E230D}" type="presOf" srcId="{FC95B0E3-519F-47CD-B2E5-73CC92740680}" destId="{573FA685-7452-C746-A3EE-0CC65ACB6F22}" srcOrd="0" destOrd="0" presId="urn:microsoft.com/office/officeart/2008/layout/LinedList"/>
    <dgm:cxn modelId="{8FB84BC9-90F3-4756-BE3F-46E4755A6879}" srcId="{5BD7B8EE-0658-41FE-A6B1-02FAFB4E250C}" destId="{5D27AF07-CE8C-46FA-B06F-B7DDCA69F4B1}" srcOrd="2" destOrd="0" parTransId="{15E839CE-3697-4EFF-B041-A90A0C0A1F34}" sibTransId="{E7BD8925-31A3-4B58-B0AA-C478C385D45F}"/>
    <dgm:cxn modelId="{E0EDB9D8-E8FF-FE4F-8EFD-BA51722C730D}" type="presOf" srcId="{D9DC4B4B-6036-40B2-8BDC-99735264F42A}" destId="{152F6858-D369-7043-B947-7A443B8142D6}" srcOrd="0" destOrd="0" presId="urn:microsoft.com/office/officeart/2008/layout/LinedList"/>
    <dgm:cxn modelId="{C7B2F6E8-187A-DF49-9A3D-76E754980C7F}" type="presOf" srcId="{772B2214-6A0E-46B9-98F8-A465CBF62C73}" destId="{1D879268-EEC6-2F4E-AD2B-DA9B87D5BEBA}" srcOrd="0" destOrd="0" presId="urn:microsoft.com/office/officeart/2008/layout/LinedList"/>
    <dgm:cxn modelId="{CB5489EB-B51A-CC4B-B403-E70212B53A60}" type="presOf" srcId="{93ED7811-C416-4D9F-9016-74BBDAA85254}" destId="{871E5E4D-6076-6440-97E0-03B1E50DD33A}" srcOrd="0" destOrd="0" presId="urn:microsoft.com/office/officeart/2008/layout/LinedList"/>
    <dgm:cxn modelId="{8BD8D4F4-CDBB-46FC-9CDE-DA24E486DD71}" srcId="{5BD7B8EE-0658-41FE-A6B1-02FAFB4E250C}" destId="{FC95B0E3-519F-47CD-B2E5-73CC92740680}" srcOrd="0" destOrd="0" parTransId="{B1E1AD98-CE52-4EF0-9E5F-763936FFF36A}" sibTransId="{F0B17618-E5CB-4072-830A-7CBF0C81F5DA}"/>
    <dgm:cxn modelId="{2A48D9F9-8F9A-457D-B907-77EA8577973E}" srcId="{5BD7B8EE-0658-41FE-A6B1-02FAFB4E250C}" destId="{772B2214-6A0E-46B9-98F8-A465CBF62C73}" srcOrd="6" destOrd="0" parTransId="{417EC6AD-4C6F-43FE-9F7B-99DB94DBD491}" sibTransId="{1BCEC4B5-C5AB-453E-82B8-0819CC6AD63D}"/>
    <dgm:cxn modelId="{43FE8568-E55B-2549-A21E-ED1C9CD006CA}" type="presParOf" srcId="{F1D4BDE9-867E-5241-B4DC-D5395BC63D96}" destId="{4A2F85AD-32DE-C940-9217-F51C92211D17}" srcOrd="0" destOrd="0" presId="urn:microsoft.com/office/officeart/2008/layout/LinedList"/>
    <dgm:cxn modelId="{E176D9C7-BA3B-5F47-8777-C27DB396CD76}" type="presParOf" srcId="{F1D4BDE9-867E-5241-B4DC-D5395BC63D96}" destId="{07C5042C-6D9A-4E43-B347-F504F25103D8}" srcOrd="1" destOrd="0" presId="urn:microsoft.com/office/officeart/2008/layout/LinedList"/>
    <dgm:cxn modelId="{1F659517-1E81-114C-A856-A51B60E4C9BA}" type="presParOf" srcId="{07C5042C-6D9A-4E43-B347-F504F25103D8}" destId="{573FA685-7452-C746-A3EE-0CC65ACB6F22}" srcOrd="0" destOrd="0" presId="urn:microsoft.com/office/officeart/2008/layout/LinedList"/>
    <dgm:cxn modelId="{D35E04B0-1453-8646-BFC6-ED5C809EC7EE}" type="presParOf" srcId="{07C5042C-6D9A-4E43-B347-F504F25103D8}" destId="{A914020D-F9C1-0746-9240-39C88A21B120}" srcOrd="1" destOrd="0" presId="urn:microsoft.com/office/officeart/2008/layout/LinedList"/>
    <dgm:cxn modelId="{AEFC73E4-AD44-3141-A76C-CE7CCAFF16A5}" type="presParOf" srcId="{F1D4BDE9-867E-5241-B4DC-D5395BC63D96}" destId="{A57F4BE2-F8CF-594B-A2CA-179141179F21}" srcOrd="2" destOrd="0" presId="urn:microsoft.com/office/officeart/2008/layout/LinedList"/>
    <dgm:cxn modelId="{D239EBEC-9E94-6B49-86FE-D232D01E660E}" type="presParOf" srcId="{F1D4BDE9-867E-5241-B4DC-D5395BC63D96}" destId="{78693BCF-BD71-F545-A694-00612D00CE33}" srcOrd="3" destOrd="0" presId="urn:microsoft.com/office/officeart/2008/layout/LinedList"/>
    <dgm:cxn modelId="{5252AB5B-44DF-3C4C-93C6-72CDC6F3F874}" type="presParOf" srcId="{78693BCF-BD71-F545-A694-00612D00CE33}" destId="{F00A7A1F-DC79-AA49-918F-41C6F1904C53}" srcOrd="0" destOrd="0" presId="urn:microsoft.com/office/officeart/2008/layout/LinedList"/>
    <dgm:cxn modelId="{05362B31-7AE7-C244-A5E1-E9777E0B430F}" type="presParOf" srcId="{78693BCF-BD71-F545-A694-00612D00CE33}" destId="{7FC1EBC6-AB2B-1246-92F7-68A479429CBB}" srcOrd="1" destOrd="0" presId="urn:microsoft.com/office/officeart/2008/layout/LinedList"/>
    <dgm:cxn modelId="{63DDAFA4-988C-2E4B-87CC-DD1170C9B918}" type="presParOf" srcId="{F1D4BDE9-867E-5241-B4DC-D5395BC63D96}" destId="{99467A68-723C-D84B-A8B6-C8E3F71CAF18}" srcOrd="4" destOrd="0" presId="urn:microsoft.com/office/officeart/2008/layout/LinedList"/>
    <dgm:cxn modelId="{1BC1BAC0-137E-F345-9CF8-B460B067E3DD}" type="presParOf" srcId="{F1D4BDE9-867E-5241-B4DC-D5395BC63D96}" destId="{E5B18877-89C7-1549-9CAB-391A647CDEEA}" srcOrd="5" destOrd="0" presId="urn:microsoft.com/office/officeart/2008/layout/LinedList"/>
    <dgm:cxn modelId="{3323E76F-BD08-8842-9E14-8874DC1DCC84}" type="presParOf" srcId="{E5B18877-89C7-1549-9CAB-391A647CDEEA}" destId="{87918A34-5486-D940-85FE-73D408F060C2}" srcOrd="0" destOrd="0" presId="urn:microsoft.com/office/officeart/2008/layout/LinedList"/>
    <dgm:cxn modelId="{9C8E54B5-2F70-844D-B841-22FCC3A0D34D}" type="presParOf" srcId="{E5B18877-89C7-1549-9CAB-391A647CDEEA}" destId="{4C871FE2-4B0A-EE49-AD16-64921CFC28D3}" srcOrd="1" destOrd="0" presId="urn:microsoft.com/office/officeart/2008/layout/LinedList"/>
    <dgm:cxn modelId="{7B2DD965-1977-944E-B7CD-27F9076AC4AE}" type="presParOf" srcId="{F1D4BDE9-867E-5241-B4DC-D5395BC63D96}" destId="{18DDF7EB-3ECC-AB49-A73F-C691007A6A96}" srcOrd="6" destOrd="0" presId="urn:microsoft.com/office/officeart/2008/layout/LinedList"/>
    <dgm:cxn modelId="{204EA24B-A2FC-564B-8A09-48B3174546F6}" type="presParOf" srcId="{F1D4BDE9-867E-5241-B4DC-D5395BC63D96}" destId="{92EBFD2D-EDA1-234D-909D-AC8B1F8951F8}" srcOrd="7" destOrd="0" presId="urn:microsoft.com/office/officeart/2008/layout/LinedList"/>
    <dgm:cxn modelId="{0EED08CB-1B59-2C47-958D-3E0844E2DC0E}" type="presParOf" srcId="{92EBFD2D-EDA1-234D-909D-AC8B1F8951F8}" destId="{152F6858-D369-7043-B947-7A443B8142D6}" srcOrd="0" destOrd="0" presId="urn:microsoft.com/office/officeart/2008/layout/LinedList"/>
    <dgm:cxn modelId="{910D62F9-BD31-1A4C-B82F-A4DFC294D035}" type="presParOf" srcId="{92EBFD2D-EDA1-234D-909D-AC8B1F8951F8}" destId="{8E30138C-A886-D44F-9F9E-563D53174B27}" srcOrd="1" destOrd="0" presId="urn:microsoft.com/office/officeart/2008/layout/LinedList"/>
    <dgm:cxn modelId="{8C73C54E-EC56-2746-B9E2-3458CD2A5DB6}" type="presParOf" srcId="{F1D4BDE9-867E-5241-B4DC-D5395BC63D96}" destId="{2CB3EB7E-445A-1143-919E-74431108BD86}" srcOrd="8" destOrd="0" presId="urn:microsoft.com/office/officeart/2008/layout/LinedList"/>
    <dgm:cxn modelId="{56C29F82-6058-6847-842E-BC093F32BE8F}" type="presParOf" srcId="{F1D4BDE9-867E-5241-B4DC-D5395BC63D96}" destId="{AA3159DA-1E2D-AC49-B314-2739EBB4B4B8}" srcOrd="9" destOrd="0" presId="urn:microsoft.com/office/officeart/2008/layout/LinedList"/>
    <dgm:cxn modelId="{4F46FF9E-0678-4245-8250-9ED2FA08425F}" type="presParOf" srcId="{AA3159DA-1E2D-AC49-B314-2739EBB4B4B8}" destId="{2F0DEB9F-FFD5-EB45-8D4F-BCCEDC12CF29}" srcOrd="0" destOrd="0" presId="urn:microsoft.com/office/officeart/2008/layout/LinedList"/>
    <dgm:cxn modelId="{22396FB3-2622-8D45-A05C-8C0476454908}" type="presParOf" srcId="{AA3159DA-1E2D-AC49-B314-2739EBB4B4B8}" destId="{32798F2F-B01E-CA43-9893-79D20E9C2B22}" srcOrd="1" destOrd="0" presId="urn:microsoft.com/office/officeart/2008/layout/LinedList"/>
    <dgm:cxn modelId="{A013F09B-6703-744A-8B16-5DD2B8EE85DF}" type="presParOf" srcId="{F1D4BDE9-867E-5241-B4DC-D5395BC63D96}" destId="{AF364660-D160-474D-A84F-5DAADD1C6318}" srcOrd="10" destOrd="0" presId="urn:microsoft.com/office/officeart/2008/layout/LinedList"/>
    <dgm:cxn modelId="{3468DC65-7284-AE42-9B66-BC78AADD80FD}" type="presParOf" srcId="{F1D4BDE9-867E-5241-B4DC-D5395BC63D96}" destId="{25283D35-F167-8C42-9F61-AF16727704E8}" srcOrd="11" destOrd="0" presId="urn:microsoft.com/office/officeart/2008/layout/LinedList"/>
    <dgm:cxn modelId="{2F655111-FCBF-8D4C-8925-51DD1973D24C}" type="presParOf" srcId="{25283D35-F167-8C42-9F61-AF16727704E8}" destId="{15447D8B-3B51-2F48-88FF-C07DC2CC6CEE}" srcOrd="0" destOrd="0" presId="urn:microsoft.com/office/officeart/2008/layout/LinedList"/>
    <dgm:cxn modelId="{4977020C-EEB3-724E-8B90-0DE23D0C9F98}" type="presParOf" srcId="{25283D35-F167-8C42-9F61-AF16727704E8}" destId="{F338D10A-DEFB-9D4C-8D77-12882290E5BF}" srcOrd="1" destOrd="0" presId="urn:microsoft.com/office/officeart/2008/layout/LinedList"/>
    <dgm:cxn modelId="{CC1D9F73-022E-8441-A8DF-D95307AC3546}" type="presParOf" srcId="{F1D4BDE9-867E-5241-B4DC-D5395BC63D96}" destId="{9A2D31F9-E9E8-ED4D-944F-CFDEEE42B27E}" srcOrd="12" destOrd="0" presId="urn:microsoft.com/office/officeart/2008/layout/LinedList"/>
    <dgm:cxn modelId="{CCDA5556-1D97-FC43-B000-4F8542B560D0}" type="presParOf" srcId="{F1D4BDE9-867E-5241-B4DC-D5395BC63D96}" destId="{41884DC6-6836-E54D-B646-CF90B7DAC16F}" srcOrd="13" destOrd="0" presId="urn:microsoft.com/office/officeart/2008/layout/LinedList"/>
    <dgm:cxn modelId="{CBAF4460-D8DF-3C44-A00B-99BBD592D315}" type="presParOf" srcId="{41884DC6-6836-E54D-B646-CF90B7DAC16F}" destId="{1D879268-EEC6-2F4E-AD2B-DA9B87D5BEBA}" srcOrd="0" destOrd="0" presId="urn:microsoft.com/office/officeart/2008/layout/LinedList"/>
    <dgm:cxn modelId="{611BFA42-A1B2-D04B-989B-9682D23D06FF}" type="presParOf" srcId="{41884DC6-6836-E54D-B646-CF90B7DAC16F}" destId="{11B8FAF8-E2BA-7D4E-905D-CC53D7DB4517}" srcOrd="1" destOrd="0" presId="urn:microsoft.com/office/officeart/2008/layout/LinedList"/>
    <dgm:cxn modelId="{F41F7691-7832-E449-BEBD-5B1A8D396781}" type="presParOf" srcId="{F1D4BDE9-867E-5241-B4DC-D5395BC63D96}" destId="{7EB2249F-C66D-6F49-A71B-9ED57CFD2D44}" srcOrd="14" destOrd="0" presId="urn:microsoft.com/office/officeart/2008/layout/LinedList"/>
    <dgm:cxn modelId="{B3294C77-74B6-2D44-862F-F935F3E141AD}" type="presParOf" srcId="{F1D4BDE9-867E-5241-B4DC-D5395BC63D96}" destId="{5E77D7E1-1873-7948-9B2D-A1B04EBFD2C6}" srcOrd="15" destOrd="0" presId="urn:microsoft.com/office/officeart/2008/layout/LinedList"/>
    <dgm:cxn modelId="{F2072E87-2852-E949-B196-DEDDEBEA2949}" type="presParOf" srcId="{5E77D7E1-1873-7948-9B2D-A1B04EBFD2C6}" destId="{91507F85-8D10-2D4F-8B56-003437F20450}" srcOrd="0" destOrd="0" presId="urn:microsoft.com/office/officeart/2008/layout/LinedList"/>
    <dgm:cxn modelId="{ED13374A-695D-1D48-B021-06342901F1EB}" type="presParOf" srcId="{5E77D7E1-1873-7948-9B2D-A1B04EBFD2C6}" destId="{322ED8AA-56E8-8144-B1FE-67A3E35AC407}" srcOrd="1" destOrd="0" presId="urn:microsoft.com/office/officeart/2008/layout/LinedList"/>
    <dgm:cxn modelId="{AB9CEE7B-0D2F-284A-8FD7-C5FA904C7D8E}" type="presParOf" srcId="{F1D4BDE9-867E-5241-B4DC-D5395BC63D96}" destId="{A30DB133-C7E1-B543-B397-8EC42A47E921}" srcOrd="16" destOrd="0" presId="urn:microsoft.com/office/officeart/2008/layout/LinedList"/>
    <dgm:cxn modelId="{65C7A31D-DA4C-C74E-998A-459FA4EEF3A4}" type="presParOf" srcId="{F1D4BDE9-867E-5241-B4DC-D5395BC63D96}" destId="{41A3AF9F-C5C8-DC41-8835-0788BDB59F3D}" srcOrd="17" destOrd="0" presId="urn:microsoft.com/office/officeart/2008/layout/LinedList"/>
    <dgm:cxn modelId="{9CD2E1C8-7130-C14B-AC4B-ED87B85DC97F}" type="presParOf" srcId="{41A3AF9F-C5C8-DC41-8835-0788BDB59F3D}" destId="{871E5E4D-6076-6440-97E0-03B1E50DD33A}" srcOrd="0" destOrd="0" presId="urn:microsoft.com/office/officeart/2008/layout/LinedList"/>
    <dgm:cxn modelId="{415D0977-7BDF-F84B-9BAE-9D00525016FB}" type="presParOf" srcId="{41A3AF9F-C5C8-DC41-8835-0788BDB59F3D}" destId="{558AA06A-55CB-F448-9309-5663F37AB0C7}" srcOrd="1" destOrd="0" presId="urn:microsoft.com/office/officeart/2008/layout/LinedList"/>
    <dgm:cxn modelId="{33D90DA7-D3EE-D54C-B85D-5F10B4D28DEB}" type="presParOf" srcId="{F1D4BDE9-867E-5241-B4DC-D5395BC63D96}" destId="{6EB442DA-2521-6447-A4A2-AB2B41255DCB}" srcOrd="18" destOrd="0" presId="urn:microsoft.com/office/officeart/2008/layout/LinedList"/>
    <dgm:cxn modelId="{1CE8C926-7E46-5147-B32F-8187D8270293}" type="presParOf" srcId="{F1D4BDE9-867E-5241-B4DC-D5395BC63D96}" destId="{62306FA6-DF38-454B-8CC6-961829ACB8EC}" srcOrd="19" destOrd="0" presId="urn:microsoft.com/office/officeart/2008/layout/LinedList"/>
    <dgm:cxn modelId="{F93321F7-6B44-234C-B4CB-DF1440C2E804}" type="presParOf" srcId="{62306FA6-DF38-454B-8CC6-961829ACB8EC}" destId="{F5BDB520-792F-BA48-815C-67E828AABDF6}" srcOrd="0" destOrd="0" presId="urn:microsoft.com/office/officeart/2008/layout/LinedList"/>
    <dgm:cxn modelId="{00B23E24-C138-F749-8C94-76E7B5479C99}" type="presParOf" srcId="{62306FA6-DF38-454B-8CC6-961829ACB8EC}" destId="{B9D04B06-BA67-FF4B-82D7-D69B41DF5F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F85AD-32DE-C940-9217-F51C92211D17}">
      <dsp:nvSpPr>
        <dsp:cNvPr id="0" name=""/>
        <dsp:cNvSpPr/>
      </dsp:nvSpPr>
      <dsp:spPr>
        <a:xfrm>
          <a:off x="0" y="586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3FA685-7452-C746-A3EE-0CC65ACB6F22}">
      <dsp:nvSpPr>
        <dsp:cNvPr id="0" name=""/>
        <dsp:cNvSpPr/>
      </dsp:nvSpPr>
      <dsp:spPr>
        <a:xfrm>
          <a:off x="0" y="586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prekomjerna žeđ</a:t>
          </a:r>
          <a:endParaRPr lang="en-US" sz="1200" kern="1200"/>
        </a:p>
      </dsp:txBody>
      <dsp:txXfrm>
        <a:off x="0" y="586"/>
        <a:ext cx="3707652" cy="480229"/>
      </dsp:txXfrm>
    </dsp:sp>
    <dsp:sp modelId="{A57F4BE2-F8CF-594B-A2CA-179141179F21}">
      <dsp:nvSpPr>
        <dsp:cNvPr id="0" name=""/>
        <dsp:cNvSpPr/>
      </dsp:nvSpPr>
      <dsp:spPr>
        <a:xfrm>
          <a:off x="0" y="480816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26653"/>
                <a:satOff val="-989"/>
                <a:lumOff val="156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26653"/>
                <a:satOff val="-989"/>
                <a:lumOff val="156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26653"/>
                <a:satOff val="-989"/>
                <a:lumOff val="156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6653"/>
              <a:satOff val="-989"/>
              <a:lumOff val="1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0A7A1F-DC79-AA49-918F-41C6F1904C53}">
      <dsp:nvSpPr>
        <dsp:cNvPr id="0" name=""/>
        <dsp:cNvSpPr/>
      </dsp:nvSpPr>
      <dsp:spPr>
        <a:xfrm>
          <a:off x="0" y="480816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učestalo mokrenje</a:t>
          </a:r>
          <a:endParaRPr lang="en-US" sz="1200" kern="1200"/>
        </a:p>
      </dsp:txBody>
      <dsp:txXfrm>
        <a:off x="0" y="480816"/>
        <a:ext cx="3707652" cy="480229"/>
      </dsp:txXfrm>
    </dsp:sp>
    <dsp:sp modelId="{99467A68-723C-D84B-A8B6-C8E3F71CAF18}">
      <dsp:nvSpPr>
        <dsp:cNvPr id="0" name=""/>
        <dsp:cNvSpPr/>
      </dsp:nvSpPr>
      <dsp:spPr>
        <a:xfrm>
          <a:off x="0" y="961045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53305"/>
                <a:satOff val="-1977"/>
                <a:lumOff val="31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53305"/>
                <a:satOff val="-1977"/>
                <a:lumOff val="31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53305"/>
                <a:satOff val="-1977"/>
                <a:lumOff val="31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3305"/>
              <a:satOff val="-1977"/>
              <a:lumOff val="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918A34-5486-D940-85FE-73D408F060C2}">
      <dsp:nvSpPr>
        <dsp:cNvPr id="0" name=""/>
        <dsp:cNvSpPr/>
      </dsp:nvSpPr>
      <dsp:spPr>
        <a:xfrm>
          <a:off x="0" y="961045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neobjašnjivi gubitak tjelesne težine</a:t>
          </a:r>
          <a:endParaRPr lang="en-US" sz="1200" kern="1200"/>
        </a:p>
      </dsp:txBody>
      <dsp:txXfrm>
        <a:off x="0" y="961045"/>
        <a:ext cx="3707652" cy="480229"/>
      </dsp:txXfrm>
    </dsp:sp>
    <dsp:sp modelId="{18DDF7EB-3ECC-AB49-A73F-C691007A6A96}">
      <dsp:nvSpPr>
        <dsp:cNvPr id="0" name=""/>
        <dsp:cNvSpPr/>
      </dsp:nvSpPr>
      <dsp:spPr>
        <a:xfrm>
          <a:off x="0" y="1441275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79958"/>
                <a:satOff val="-2966"/>
                <a:lumOff val="470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79958"/>
                <a:satOff val="-2966"/>
                <a:lumOff val="470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79958"/>
                <a:satOff val="-2966"/>
                <a:lumOff val="470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9958"/>
              <a:satOff val="-2966"/>
              <a:lumOff val="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2F6858-D369-7043-B947-7A443B8142D6}">
      <dsp:nvSpPr>
        <dsp:cNvPr id="0" name=""/>
        <dsp:cNvSpPr/>
      </dsp:nvSpPr>
      <dsp:spPr>
        <a:xfrm>
          <a:off x="0" y="1441275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umor i iscrpljenost </a:t>
          </a:r>
          <a:endParaRPr lang="en-US" sz="1200" kern="1200"/>
        </a:p>
      </dsp:txBody>
      <dsp:txXfrm>
        <a:off x="0" y="1441275"/>
        <a:ext cx="3707652" cy="480229"/>
      </dsp:txXfrm>
    </dsp:sp>
    <dsp:sp modelId="{2CB3EB7E-445A-1143-919E-74431108BD86}">
      <dsp:nvSpPr>
        <dsp:cNvPr id="0" name=""/>
        <dsp:cNvSpPr/>
      </dsp:nvSpPr>
      <dsp:spPr>
        <a:xfrm>
          <a:off x="0" y="1921505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106610"/>
                <a:satOff val="-3954"/>
                <a:lumOff val="627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106610"/>
                <a:satOff val="-3954"/>
                <a:lumOff val="627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106610"/>
                <a:satOff val="-3954"/>
                <a:lumOff val="627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06610"/>
              <a:satOff val="-3954"/>
              <a:lumOff val="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0DEB9F-FFD5-EB45-8D4F-BCCEDC12CF29}">
      <dsp:nvSpPr>
        <dsp:cNvPr id="0" name=""/>
        <dsp:cNvSpPr/>
      </dsp:nvSpPr>
      <dsp:spPr>
        <a:xfrm>
          <a:off x="0" y="1921505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jaka glad</a:t>
          </a:r>
          <a:endParaRPr lang="en-US" sz="1200" kern="1200"/>
        </a:p>
      </dsp:txBody>
      <dsp:txXfrm>
        <a:off x="0" y="1921505"/>
        <a:ext cx="3707652" cy="480229"/>
      </dsp:txXfrm>
    </dsp:sp>
    <dsp:sp modelId="{AF364660-D160-474D-A84F-5DAADD1C6318}">
      <dsp:nvSpPr>
        <dsp:cNvPr id="0" name=""/>
        <dsp:cNvSpPr/>
      </dsp:nvSpPr>
      <dsp:spPr>
        <a:xfrm>
          <a:off x="0" y="2401735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133263"/>
                <a:satOff val="-4943"/>
                <a:lumOff val="78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133263"/>
                <a:satOff val="-4943"/>
                <a:lumOff val="78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133263"/>
                <a:satOff val="-4943"/>
                <a:lumOff val="78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33263"/>
              <a:satOff val="-4943"/>
              <a:lumOff val="78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447D8B-3B51-2F48-88FF-C07DC2CC6CEE}">
      <dsp:nvSpPr>
        <dsp:cNvPr id="0" name=""/>
        <dsp:cNvSpPr/>
      </dsp:nvSpPr>
      <dsp:spPr>
        <a:xfrm>
          <a:off x="0" y="2401734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mutni vid</a:t>
          </a:r>
          <a:endParaRPr lang="en-US" sz="1200" kern="1200"/>
        </a:p>
      </dsp:txBody>
      <dsp:txXfrm>
        <a:off x="0" y="2401734"/>
        <a:ext cx="3707652" cy="480229"/>
      </dsp:txXfrm>
    </dsp:sp>
    <dsp:sp modelId="{9A2D31F9-E9E8-ED4D-944F-CFDEEE42B27E}">
      <dsp:nvSpPr>
        <dsp:cNvPr id="0" name=""/>
        <dsp:cNvSpPr/>
      </dsp:nvSpPr>
      <dsp:spPr>
        <a:xfrm>
          <a:off x="0" y="2881964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159915"/>
                <a:satOff val="-5931"/>
                <a:lumOff val="941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159915"/>
                <a:satOff val="-5931"/>
                <a:lumOff val="941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159915"/>
                <a:satOff val="-5931"/>
                <a:lumOff val="941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59915"/>
              <a:satOff val="-5931"/>
              <a:lumOff val="94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879268-EEC6-2F4E-AD2B-DA9B87D5BEBA}">
      <dsp:nvSpPr>
        <dsp:cNvPr id="0" name=""/>
        <dsp:cNvSpPr/>
      </dsp:nvSpPr>
      <dsp:spPr>
        <a:xfrm>
          <a:off x="0" y="2881964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nedostatak koncentracije</a:t>
          </a:r>
          <a:endParaRPr lang="en-US" sz="1200" kern="1200"/>
        </a:p>
      </dsp:txBody>
      <dsp:txXfrm>
        <a:off x="0" y="2881964"/>
        <a:ext cx="3707652" cy="480229"/>
      </dsp:txXfrm>
    </dsp:sp>
    <dsp:sp modelId="{7EB2249F-C66D-6F49-A71B-9ED57CFD2D44}">
      <dsp:nvSpPr>
        <dsp:cNvPr id="0" name=""/>
        <dsp:cNvSpPr/>
      </dsp:nvSpPr>
      <dsp:spPr>
        <a:xfrm>
          <a:off x="0" y="3362194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186568"/>
                <a:satOff val="-6920"/>
                <a:lumOff val="1098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186568"/>
                <a:satOff val="-6920"/>
                <a:lumOff val="1098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186568"/>
                <a:satOff val="-6920"/>
                <a:lumOff val="1098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86568"/>
              <a:satOff val="-6920"/>
              <a:lumOff val="1098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507F85-8D10-2D4F-8B56-003437F20450}">
      <dsp:nvSpPr>
        <dsp:cNvPr id="0" name=""/>
        <dsp:cNvSpPr/>
      </dsp:nvSpPr>
      <dsp:spPr>
        <a:xfrm>
          <a:off x="0" y="3362194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suha koža</a:t>
          </a:r>
          <a:endParaRPr lang="en-US" sz="1200" kern="1200"/>
        </a:p>
      </dsp:txBody>
      <dsp:txXfrm>
        <a:off x="0" y="3362194"/>
        <a:ext cx="3707652" cy="480229"/>
      </dsp:txXfrm>
    </dsp:sp>
    <dsp:sp modelId="{A30DB133-C7E1-B543-B397-8EC42A47E921}">
      <dsp:nvSpPr>
        <dsp:cNvPr id="0" name=""/>
        <dsp:cNvSpPr/>
      </dsp:nvSpPr>
      <dsp:spPr>
        <a:xfrm>
          <a:off x="0" y="3842424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213220"/>
                <a:satOff val="-7908"/>
                <a:lumOff val="125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213220"/>
                <a:satOff val="-7908"/>
                <a:lumOff val="125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213220"/>
                <a:satOff val="-7908"/>
                <a:lumOff val="125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13220"/>
              <a:satOff val="-7908"/>
              <a:lumOff val="125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1E5E4D-6076-6440-97E0-03B1E50DD33A}">
      <dsp:nvSpPr>
        <dsp:cNvPr id="0" name=""/>
        <dsp:cNvSpPr/>
      </dsp:nvSpPr>
      <dsp:spPr>
        <a:xfrm>
          <a:off x="0" y="3842424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rane koje sporo zacjeljuju</a:t>
          </a:r>
          <a:endParaRPr lang="en-US" sz="1200" kern="1200"/>
        </a:p>
      </dsp:txBody>
      <dsp:txXfrm>
        <a:off x="0" y="3842424"/>
        <a:ext cx="3707652" cy="480229"/>
      </dsp:txXfrm>
    </dsp:sp>
    <dsp:sp modelId="{6EB442DA-2521-6447-A4A2-AB2B41255DCB}">
      <dsp:nvSpPr>
        <dsp:cNvPr id="0" name=""/>
        <dsp:cNvSpPr/>
      </dsp:nvSpPr>
      <dsp:spPr>
        <a:xfrm>
          <a:off x="0" y="4322653"/>
          <a:ext cx="3707652" cy="0"/>
        </a:xfrm>
        <a:prstGeom prst="line">
          <a:avLst/>
        </a:prstGeom>
        <a:gradFill rotWithShape="0">
          <a:gsLst>
            <a:gs pos="0">
              <a:schemeClr val="accent5">
                <a:hueOff val="-239873"/>
                <a:satOff val="-8897"/>
                <a:lumOff val="1411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-239873"/>
                <a:satOff val="-8897"/>
                <a:lumOff val="1411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-239873"/>
                <a:satOff val="-8897"/>
                <a:lumOff val="1411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39873"/>
              <a:satOff val="-8897"/>
              <a:lumOff val="141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BDB520-792F-BA48-815C-67E828AABDF6}">
      <dsp:nvSpPr>
        <dsp:cNvPr id="0" name=""/>
        <dsp:cNvSpPr/>
      </dsp:nvSpPr>
      <dsp:spPr>
        <a:xfrm>
          <a:off x="0" y="4322653"/>
          <a:ext cx="3707652" cy="48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češće infekcije nego obično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trnci u stopalima</a:t>
          </a:r>
          <a:endParaRPr lang="en-US" sz="1200" kern="1200"/>
        </a:p>
      </dsp:txBody>
      <dsp:txXfrm>
        <a:off x="0" y="4322653"/>
        <a:ext cx="3707652" cy="480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 /><Relationship Id="rId3" Type="http://schemas.openxmlformats.org/officeDocument/2006/relationships/image" Target="../media/image7.jpeg" /><Relationship Id="rId7" Type="http://schemas.openxmlformats.org/officeDocument/2006/relationships/diagramLayout" Target="../diagrams/layout1.xml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Relationship Id="rId6" Type="http://schemas.openxmlformats.org/officeDocument/2006/relationships/diagramData" Target="../diagrams/data1.xml" /><Relationship Id="rId5" Type="http://schemas.openxmlformats.org/officeDocument/2006/relationships/image" Target="../media/image9.jpeg" /><Relationship Id="rId10" Type="http://schemas.microsoft.com/office/2007/relationships/diagramDrawing" Target="../diagrams/drawing1.xml" /><Relationship Id="rId4" Type="http://schemas.openxmlformats.org/officeDocument/2006/relationships/image" Target="../media/image8.jpeg" /><Relationship Id="rId9" Type="http://schemas.openxmlformats.org/officeDocument/2006/relationships/diagramColors" Target="../diagrams/colors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4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source=web&amp;rct=j&amp;url=https://www.plivazdravlje.hr/aktualno/clanak/16248/Simptomi-i-dijagnoza-secerne-bolesti.html&amp;ved=2ahUKEwjqtKeVzq71AhVfgv0HHV54DUwQFnoECAwQAQ&amp;usg=AOvVaw1nOJyTXOztWl19VqBDl5sp" TargetMode="External" /><Relationship Id="rId2" Type="http://schemas.openxmlformats.org/officeDocument/2006/relationships/hyperlink" Target="https://www.google.com/url?sa=t&amp;source=web&amp;rct=j&amp;url=https://www.zzjzdnz.hr/zdravlje/kardiovaskularno-zdravlje/524&amp;ved=2ahUKEwjqtKeVzq71AhVfgv0HHV54DUwQFnoECAcQAQ&amp;usg=AOvVaw3Gj6jaLEDZCiB-2w2gSzdI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www.google.com/url?sa=t&amp;source=web&amp;rct=j&amp;url=https://hr.wikipedia.org/wiki/%25C5%25A0e%25C4%2587erna_bolest&amp;ved=2ahUKEwjqtKeVzq71AhVfgv0HHV54DUwQFnoECDAQAQ&amp;usg=AOvVaw2dn1iAdMZV5Ms1i6bfZ7YE" TargetMode="Externa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168D508C-A317-451C-AB61-8A699E357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406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4A3DA7D-5DC2-D644-9B76-59458D82E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67226"/>
            <a:ext cx="8991600" cy="1723549"/>
          </a:xfrm>
        </p:spPr>
        <p:txBody>
          <a:bodyPr>
            <a:normAutofit/>
          </a:bodyPr>
          <a:lstStyle/>
          <a:p>
            <a:r>
              <a:rPr lang="hr-HR" sz="4000"/>
              <a:t>SVJETSKI DAN ŠEĆERNE BOLESTI</a:t>
            </a:r>
            <a:endParaRPr lang="sr-Latn-RS" sz="400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3418C64-BD59-EC44-9775-10CB2BF2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219" y="5583044"/>
            <a:ext cx="3995955" cy="653164"/>
          </a:xfrm>
        </p:spPr>
        <p:txBody>
          <a:bodyPr/>
          <a:lstStyle/>
          <a:p>
            <a:pPr algn="r"/>
            <a:r>
              <a:rPr lang="hr-HR">
                <a:solidFill>
                  <a:srgbClr val="FFFFFF"/>
                </a:solidFill>
              </a:rPr>
              <a:t>Dora Elez,8.f</a:t>
            </a:r>
            <a:endParaRPr 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55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011016-9A4F-A249-B44D-35FE16CDD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hr-HR"/>
              <a:t>SVJETSKI DAN ŠEĆERNE BOLESTI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58BADF-8E86-BE48-8CD9-8107B4F4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992" y="2638044"/>
            <a:ext cx="3631692" cy="31019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1400"/>
              <a:t>Svjetski dan dijabetesa je globalna kampanja podizanja svijesti koja se fokusira na dijabetes melitus </a:t>
            </a:r>
          </a:p>
          <a:p>
            <a:pPr>
              <a:lnSpc>
                <a:spcPct val="90000"/>
              </a:lnSpc>
            </a:pPr>
            <a:r>
              <a:rPr lang="hr-HR" sz="1400"/>
              <a:t>održava se svake godine 14.11</a:t>
            </a:r>
          </a:p>
          <a:p>
            <a:pPr>
              <a:lnSpc>
                <a:spcPct val="90000"/>
              </a:lnSpc>
            </a:pPr>
            <a:r>
              <a:rPr lang="hr-HR" sz="1400"/>
              <a:t>sam taj dan obilježava rođendan Fredericka Bantinga koji je zajedno s Johnom Macleodomom i Charlesom Bestom prvi osmislio ideju koja je dovela do otkrića inzulina 1922.</a:t>
            </a:r>
          </a:p>
          <a:p>
            <a:pPr>
              <a:lnSpc>
                <a:spcPct val="90000"/>
              </a:lnSpc>
            </a:pPr>
            <a:r>
              <a:rPr lang="hr-HR" sz="1400"/>
              <a:t>Svjetski dan dijabetesa pokrenuli su 1991. Međunarodna dijabetička federacija i Svjetska zdravstvena organizacija (WHO) zbog porasta dijabetesa diljem svijeta</a:t>
            </a:r>
            <a:endParaRPr lang="sr-Latn-RS" sz="1400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1A4B72F4-92DD-CE4B-9FFB-673DAFD6EE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80" r="11537"/>
          <a:stretch/>
        </p:blipFill>
        <p:spPr>
          <a:xfrm>
            <a:off x="6338316" y="2743200"/>
            <a:ext cx="3613403" cy="2996827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03253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D21E8C-7433-5149-8D92-C28050064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4692"/>
            <a:ext cx="5894832" cy="1188720"/>
          </a:xfrm>
        </p:spPr>
        <p:txBody>
          <a:bodyPr/>
          <a:lstStyle/>
          <a:p>
            <a:r>
              <a:rPr lang="hr-HR"/>
              <a:t>OPĆENITO O DIJABETESU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E351D1-28F2-5C43-8EB6-E6B0BA54D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243" y="2638044"/>
            <a:ext cx="5963317" cy="32632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1300"/>
              <a:t>Šećerna bolest ili dijabetes (diabetes mellitus) je kronična bolest u kojoj su razine glukoze (šećera) u krvi povišene</a:t>
            </a:r>
          </a:p>
          <a:p>
            <a:pPr>
              <a:lnSpc>
                <a:spcPct val="90000"/>
              </a:lnSpc>
            </a:pPr>
            <a:r>
              <a:rPr lang="hr-HR" sz="1300"/>
              <a:t>jedan od vodećih javnozdravstvenih problema i globalna epidemija suvremenog društva uzrokovana promjenama načina života povezanog sa smanjenjem tjelesne aktivnosti, konzumiranjem visokokalorične hrane i porastom učestalosti debljine</a:t>
            </a:r>
          </a:p>
          <a:p>
            <a:pPr>
              <a:lnSpc>
                <a:spcPct val="90000"/>
              </a:lnSpc>
            </a:pPr>
            <a:r>
              <a:rPr lang="hr-HR" sz="1300"/>
              <a:t>postoje dva osnovna tipa dijabetesa:tip 1 kada gušterača ne proizvodi inzulin te tip 2 kada je učinak proizvedenog inzulina smanjen</a:t>
            </a:r>
          </a:p>
          <a:p>
            <a:pPr>
              <a:lnSpc>
                <a:spcPct val="90000"/>
              </a:lnSpc>
            </a:pPr>
            <a:r>
              <a:rPr lang="hr-HR" sz="1300"/>
              <a:t>Tip 2 je najčešći oblik dijabetesa(čak 90% ljudi koji ma je dijagnoziran dijabetes), to se najčešće otkrije u starijoj dobi, a tip 1 se otkriva kod djece i mlađih osoba</a:t>
            </a:r>
          </a:p>
          <a:p>
            <a:pPr>
              <a:lnSpc>
                <a:spcPct val="90000"/>
              </a:lnSpc>
            </a:pPr>
            <a:r>
              <a:rPr lang="hr-HR" sz="1300"/>
              <a:t>Tip 2- kada nastaje komplikacijama na drugim organima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sz="1300"/>
              <a:t> .  Tip 1- nastaje zbog poremećaja imunološkog sustava koji stvara antitijela koje uništavaju vlastite stanice gušterače</a:t>
            </a:r>
            <a:endParaRPr lang="sr-Latn-RS" sz="130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879398A9-0D0D-4901-BDDF-B3D93CECA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6706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011FEC3B-E514-4E21-B2CB-7903A7356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1298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8C68714E-3DE1-0C42-8A1A-8CBEA8A58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890" y="2501015"/>
            <a:ext cx="3328416" cy="186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B401B-CFBD-5F4C-A97B-3F5C4C2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RIZIČNI ČImBENICI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BA6BDE-6A42-344E-9A04-5A2BA06C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40212"/>
          </a:xfrm>
        </p:spPr>
        <p:txBody>
          <a:bodyPr/>
          <a:lstStyle/>
          <a:p>
            <a:r>
              <a:rPr lang="hr-HR"/>
              <a:t>Tip 1: - genetski čimbenici</a:t>
            </a:r>
          </a:p>
          <a:p>
            <a:pPr marL="0" indent="0">
              <a:buNone/>
            </a:pPr>
            <a:r>
              <a:rPr lang="hr-HR"/>
              <a:t>.            - okolišni čimbenici</a:t>
            </a:r>
          </a:p>
          <a:p>
            <a:pPr marL="0" indent="0">
              <a:buNone/>
            </a:pPr>
            <a:r>
              <a:rPr lang="hr-HR"/>
              <a:t>            - starija dob žene u vrijeme porođaja </a:t>
            </a:r>
          </a:p>
          <a:p>
            <a:pPr marL="0" indent="0">
              <a:buNone/>
            </a:pPr>
            <a:r>
              <a:rPr lang="hr-HR"/>
              <a:t>            - izlaganje nekim virusnim infekcijama </a:t>
            </a:r>
          </a:p>
          <a:p>
            <a:pPr marL="0" indent="0">
              <a:buNone/>
            </a:pPr>
            <a:r>
              <a:rPr lang="hr-HR"/>
              <a:t>     Tip 2: - pozitivna obiteljska anamneza (srodnici prvog stupnja oboljeli od šećerne bolesti)</a:t>
            </a:r>
          </a:p>
          <a:p>
            <a:pPr marL="0" indent="0">
              <a:buNone/>
            </a:pPr>
            <a:r>
              <a:rPr lang="hr-HR"/>
              <a:t>              - starija dob(40. i više)</a:t>
            </a:r>
          </a:p>
          <a:p>
            <a:pPr marL="0" indent="0">
              <a:buNone/>
            </a:pPr>
            <a:r>
              <a:rPr lang="hr-HR"/>
              <a:t>              - pretilost</a:t>
            </a:r>
          </a:p>
          <a:p>
            <a:pPr marL="0" indent="0">
              <a:buNone/>
            </a:pPr>
            <a:r>
              <a:rPr lang="hr-HR"/>
              <a:t>.              - visoki krvni tlak</a:t>
            </a:r>
          </a:p>
          <a:p>
            <a:pPr marL="0" indent="0">
              <a:buNone/>
            </a:pPr>
            <a:r>
              <a:rPr lang="hr-HR"/>
              <a:t>               - tjelesna neaktivnosti, itd.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BD7D3F40-2A72-0949-94A9-00F75247C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476" y="4898976"/>
            <a:ext cx="2826808" cy="1609725"/>
          </a:xfrm>
          <a:prstGeom prst="rect">
            <a:avLst/>
          </a:prstGeo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F0E1D5EC-3D39-B04E-AD81-A184C530A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726" y="4152874"/>
            <a:ext cx="2619375" cy="1743075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8659A758-B7A4-4446-B55A-932FEE2ED0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2446" y="235304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2E97D8-C69C-DB45-9084-F67A12811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/>
          <a:lstStyle/>
          <a:p>
            <a:r>
              <a:rPr lang="hr-HR"/>
              <a:t>SIMPTOMI ŠEĆERNE BOLESTI</a:t>
            </a:r>
            <a:endParaRPr lang="sr-Latn-RS"/>
          </a:p>
        </p:txBody>
      </p:sp>
      <p:pic>
        <p:nvPicPr>
          <p:cNvPr id="8" name="Slika 8">
            <a:extLst>
              <a:ext uri="{FF2B5EF4-FFF2-40B4-BE49-F238E27FC236}">
                <a16:creationId xmlns:a16="http://schemas.microsoft.com/office/drawing/2014/main" id="{B55C6853-8FBD-8549-B71D-A2736003B9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26" r="42302" b="1"/>
          <a:stretch/>
        </p:blipFill>
        <p:spPr>
          <a:xfrm>
            <a:off x="5138928" y="2414646"/>
            <a:ext cx="2378003" cy="3370746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9D997D80-6C0A-B747-8733-608E885CD9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74" r="-1" b="27066"/>
          <a:stretch/>
        </p:blipFill>
        <p:spPr>
          <a:xfrm>
            <a:off x="7677798" y="2414646"/>
            <a:ext cx="3554082" cy="1611626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10" name="Slika 10">
            <a:extLst>
              <a:ext uri="{FF2B5EF4-FFF2-40B4-BE49-F238E27FC236}">
                <a16:creationId xmlns:a16="http://schemas.microsoft.com/office/drawing/2014/main" id="{B7DC01D1-7D52-E747-AA1A-1B42C11A50E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106" r="10161" b="3"/>
          <a:stretch/>
        </p:blipFill>
        <p:spPr>
          <a:xfrm>
            <a:off x="7677799" y="4187139"/>
            <a:ext cx="1696606" cy="1599543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4" name="Slika 4">
            <a:extLst>
              <a:ext uri="{FF2B5EF4-FFF2-40B4-BE49-F238E27FC236}">
                <a16:creationId xmlns:a16="http://schemas.microsoft.com/office/drawing/2014/main" id="{8A21C6C7-850B-2544-B300-2F26A74114E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415" r="4" b="4"/>
          <a:stretch/>
        </p:blipFill>
        <p:spPr>
          <a:xfrm>
            <a:off x="9535272" y="4187139"/>
            <a:ext cx="1696608" cy="1599543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graphicFrame>
        <p:nvGraphicFramePr>
          <p:cNvPr id="12" name="Rezervirano mjesto sadržaja 2">
            <a:extLst>
              <a:ext uri="{FF2B5EF4-FFF2-40B4-BE49-F238E27FC236}">
                <a16:creationId xmlns:a16="http://schemas.microsoft.com/office/drawing/2014/main" id="{56AD0691-4693-4BD0-8FA6-9B0F98A595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116875"/>
              </p:ext>
            </p:extLst>
          </p:nvPr>
        </p:nvGraphicFramePr>
        <p:xfrm>
          <a:off x="960120" y="889379"/>
          <a:ext cx="3707652" cy="480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65888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8D830F-EA34-7243-AB10-B03D2D47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964692"/>
            <a:ext cx="5928637" cy="1188720"/>
          </a:xfrm>
        </p:spPr>
        <p:txBody>
          <a:bodyPr/>
          <a:lstStyle/>
          <a:p>
            <a:r>
              <a:rPr lang="hr-HR"/>
              <a:t>KOMPLIKACIJE ŠEĆERNE BOLESTI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923EAE-140F-9C44-894E-F0B88C040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638044"/>
            <a:ext cx="5925312" cy="3101983"/>
          </a:xfrm>
        </p:spPr>
        <p:txBody>
          <a:bodyPr/>
          <a:lstStyle/>
          <a:p>
            <a:r>
              <a:rPr lang="hr-HR"/>
              <a:t>promjene na krvnim žilama koje mogu uzrokovati srčani ili moždani udar</a:t>
            </a:r>
          </a:p>
          <a:p>
            <a:r>
              <a:rPr lang="hr-HR"/>
              <a:t>zatajenje bubrega</a:t>
            </a:r>
          </a:p>
          <a:p>
            <a:r>
              <a:rPr lang="hr-HR"/>
              <a:t>oštećenja živaca </a:t>
            </a:r>
          </a:p>
          <a:p>
            <a:r>
              <a:rPr lang="hr-HR"/>
              <a:t>oštećenja malih krvnih žila u oku </a:t>
            </a:r>
            <a:endParaRPr lang="sr-Latn-R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E3BC0364-4B58-4841-A227-00A6A59E0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A029A1F4-D02D-48E4-9331-6870B23B4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0813" y="479893"/>
            <a:ext cx="3685031" cy="5458969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D06A8CF3-711E-4C63-9DD5-53A2696C0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6411" y="644485"/>
            <a:ext cx="3353835" cy="51297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Slika 8">
            <a:extLst>
              <a:ext uri="{FF2B5EF4-FFF2-40B4-BE49-F238E27FC236}">
                <a16:creationId xmlns:a16="http://schemas.microsoft.com/office/drawing/2014/main" id="{4D4DBCB7-6856-074F-A74D-EA97A9A981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1" r="3" b="3"/>
          <a:stretch/>
        </p:blipFill>
        <p:spPr>
          <a:xfrm>
            <a:off x="8340435" y="822036"/>
            <a:ext cx="3026664" cy="2348100"/>
          </a:xfrm>
          <a:prstGeom prst="rect">
            <a:avLst/>
          </a:prstGeo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577CB60B-CC10-0442-8662-9C0AA01999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24" r="-1" b="-1"/>
          <a:stretch/>
        </p:blipFill>
        <p:spPr>
          <a:xfrm>
            <a:off x="8340435" y="3255097"/>
            <a:ext cx="3026664" cy="23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0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48462E-C7EE-964C-AC7B-6DAF0CE9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1" y="964692"/>
            <a:ext cx="6092952" cy="1188720"/>
          </a:xfrm>
        </p:spPr>
        <p:txBody>
          <a:bodyPr>
            <a:normAutofit/>
          </a:bodyPr>
          <a:lstStyle/>
          <a:p>
            <a:r>
              <a:rPr lang="hr-HR" sz="2600"/>
              <a:t>LIJEČENJE DIJABETESA</a:t>
            </a:r>
            <a:endParaRPr lang="sr-Latn-RS" sz="26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81E71C0-239E-2C45-81C6-A15DB7AE2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1" y="2638044"/>
            <a:ext cx="6092952" cy="3101983"/>
          </a:xfrm>
        </p:spPr>
        <p:txBody>
          <a:bodyPr/>
          <a:lstStyle/>
          <a:p>
            <a:r>
              <a:rPr lang="hr-HR"/>
              <a:t>osim terapije lijekovima, obavezne su dijetetske mjere (izbjegavanje hrane bogate jednostavnim šećerima i hrane sa zasićenim masnim kiselinama, smanjenje konzumacije alkohola)</a:t>
            </a:r>
          </a:p>
          <a:p>
            <a:r>
              <a:rPr lang="hr-HR"/>
              <a:t>redovita tjelesna aktivnost najmanje 30 minuta dnevno</a:t>
            </a:r>
          </a:p>
          <a:p>
            <a:r>
              <a:rPr lang="hr-HR"/>
              <a:t>održavanje tjelesne težine u poželjnim vrijednostima</a:t>
            </a:r>
          </a:p>
          <a:p>
            <a:r>
              <a:rPr lang="hr-HR"/>
              <a:t>prestanak pušenja</a:t>
            </a:r>
          </a:p>
          <a:p>
            <a:r>
              <a:rPr lang="hr-HR"/>
              <a:t>redovite kontrole u svrhu ranog otkrivanja mogućih komplikacija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3E8A4A0E-BE4F-0944-A8D1-9B22A21755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11" r="35087" b="1"/>
          <a:stretch/>
        </p:blipFill>
        <p:spPr>
          <a:xfrm>
            <a:off x="7532625" y="971703"/>
            <a:ext cx="1808104" cy="2187550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0124FCD8-702D-9D43-A623-20BDFD4008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315" r="32338" b="3"/>
          <a:stretch/>
        </p:blipFill>
        <p:spPr>
          <a:xfrm>
            <a:off x="9432169" y="964692"/>
            <a:ext cx="1808107" cy="2194560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D94AD001-F577-6A42-8BE4-CECD310887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32" r="-1" b="2684"/>
          <a:stretch/>
        </p:blipFill>
        <p:spPr>
          <a:xfrm>
            <a:off x="7532625" y="3242930"/>
            <a:ext cx="3707652" cy="2497097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910367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E409DC-B388-C24C-8E7C-C3AEA26F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IZVORI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D7D2AA-1A74-E748-BA0A-DA98CF387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>
                <a:hlinkClick r:id="rId2"/>
              </a:rPr>
              <a:t>https://www.google.com/url?sa=t&amp;source=web&amp;rct=j&amp;url=https://www.zzjzdnz.hr/zdravlje/kardiovaskularno-zdravlje/524&amp;ved=2ahUKEwjqtKeVzq71AhVfgv0HHV54DUwQFnoECAcQAQ&amp;usg=AOvVaw3Gj6jaLEDZCiB-2w2gSzdI</a:t>
            </a:r>
            <a:endParaRPr lang="hr-HR"/>
          </a:p>
          <a:p>
            <a:r>
              <a:rPr lang="sr-Latn-RS">
                <a:hlinkClick r:id="rId3"/>
              </a:rPr>
              <a:t>https://www.google.com/url?sa=t&amp;source=web&amp;rct=j&amp;url=https://www.plivazdravlje.hr/aktualno/clanak/16248/Simptomi-i-dijagnoza-secerne-bolesti.html&amp;ved=2ahUKEwjqtKeVzq71AhVfgv0HHV54DUwQFnoECAwQAQ&amp;usg=AOvVaw1nOJyTXOztWl19VqBDl5sp</a:t>
            </a:r>
            <a:endParaRPr lang="hr-HR"/>
          </a:p>
          <a:p>
            <a:r>
              <a:rPr lang="sr-Latn-RS">
                <a:hlinkClick r:id="rId4"/>
              </a:rPr>
              <a:t>https://www.google.com/url?sa=t&amp;source=web&amp;rct=j&amp;url=https://hr.wikipedia.org/wiki/%25C5%25A0e%25C4%2587erna_bolest&amp;ved=2ahUKEwjqtKeVzq71AhVfgv0HHV54DUwQFnoECDAQAQ&amp;usg=AOvVaw2dn1iAdMZV5Ms1i6bfZ7YE</a:t>
            </a:r>
            <a:endParaRPr lang="hr-HR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8102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34E36AE2-ABEF-CA48-AAA0-BF8672480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4193023130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Paket</vt:lpstr>
      <vt:lpstr>SVJETSKI DAN ŠEĆERNE BOLESTI</vt:lpstr>
      <vt:lpstr>SVJETSKI DAN ŠEĆERNE BOLESTI</vt:lpstr>
      <vt:lpstr>OPĆENITO O DIJABETESU</vt:lpstr>
      <vt:lpstr>RIZIČNI ČImBENICI </vt:lpstr>
      <vt:lpstr>SIMPTOMI ŠEĆERNE BOLESTI</vt:lpstr>
      <vt:lpstr>KOMPLIKACIJE ŠEĆERNE BOLESTI</vt:lpstr>
      <vt:lpstr>LIJEČENJE DIJABETESA</vt:lpstr>
      <vt:lpstr>IZVORI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ŠEĆERNE BOLESTI</dc:title>
  <dc:creator>Nepoznati korisnik</dc:creator>
  <cp:lastModifiedBy>Dora Elez</cp:lastModifiedBy>
  <cp:revision>7</cp:revision>
  <dcterms:created xsi:type="dcterms:W3CDTF">2022-01-10T19:27:10Z</dcterms:created>
  <dcterms:modified xsi:type="dcterms:W3CDTF">2022-01-13T11:29:15Z</dcterms:modified>
</cp:coreProperties>
</file>